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  <p:sldMasterId id="2147484272" r:id="rId2"/>
  </p:sldMasterIdLst>
  <p:notesMasterIdLst>
    <p:notesMasterId r:id="rId15"/>
  </p:notesMasterIdLst>
  <p:sldIdLst>
    <p:sldId id="256" r:id="rId3"/>
    <p:sldId id="289" r:id="rId4"/>
    <p:sldId id="306" r:id="rId5"/>
    <p:sldId id="459" r:id="rId6"/>
    <p:sldId id="454" r:id="rId7"/>
    <p:sldId id="457" r:id="rId8"/>
    <p:sldId id="455" r:id="rId9"/>
    <p:sldId id="301" r:id="rId10"/>
    <p:sldId id="458" r:id="rId11"/>
    <p:sldId id="449" r:id="rId12"/>
    <p:sldId id="452" r:id="rId13"/>
    <p:sldId id="4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0" d="100"/>
          <a:sy n="60" d="100"/>
        </p:scale>
        <p:origin x="168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6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D9333-2D10-4BD3-A1CD-893EFF4B7A56}" type="doc">
      <dgm:prSet loTypeId="urn:microsoft.com/office/officeart/2011/layout/HexagonRadial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E9039A9-282D-46CF-A236-B529C2460FA5}">
      <dgm:prSet phldrT="[Text]" custT="1"/>
      <dgm:spPr/>
      <dgm:t>
        <a:bodyPr/>
        <a:lstStyle/>
        <a:p>
          <a:r>
            <a:rPr lang="en-ID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HARTA</a:t>
          </a:r>
        </a:p>
      </dgm:t>
    </dgm:pt>
    <dgm:pt modelId="{F03D6699-F710-4F5E-8EA1-69157361710F}" type="parTrans" cxnId="{C1E72F7C-9D35-4FCE-B0B5-29C720B2B0F5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B06678-39EB-441F-9F57-6BDB3D7F84ED}" type="sibTrans" cxnId="{C1E72F7C-9D35-4FCE-B0B5-29C720B2B0F5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57AAD-C6AA-4E89-9A00-8D5A1E5B0C90}">
      <dgm:prSet phldrT="[Text]"/>
      <dgm:spPr/>
      <dgm:t>
        <a:bodyPr/>
        <a:lstStyle/>
        <a:p>
          <a:r>
            <a:rPr lang="en-ID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Tanah/ </a:t>
          </a:r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Bangunan</a:t>
          </a:r>
          <a:endParaRPr lang="en-ID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B0C44-F088-494D-8F4D-3EA09CF1FF6D}" type="parTrans" cxnId="{E64F0FEB-0722-415B-BEAF-5BF5A1083DA1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91734-551A-4158-8B72-00B6036FF047}" type="sibTrans" cxnId="{E64F0FEB-0722-415B-BEAF-5BF5A1083DA1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923E4-BAE1-4B62-8F52-F960E4428A76}">
      <dgm:prSet phldrT="[Text]"/>
      <dgm:spPr/>
      <dgm:t>
        <a:bodyPr/>
        <a:lstStyle/>
        <a:p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Alat</a:t>
          </a:r>
          <a:r>
            <a:rPr lang="en-ID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Trans. dan </a:t>
          </a:r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Mesin</a:t>
          </a:r>
          <a:endParaRPr lang="en-ID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6ADB4-0D7D-4AB3-A242-1D81F6356696}" type="parTrans" cxnId="{70A5E5D3-B7F3-4521-BD33-EDF63B82DD5E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1DB1B-F359-4AD5-960A-0C04D859D43F}" type="sibTrans" cxnId="{70A5E5D3-B7F3-4521-BD33-EDF63B82DD5E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F6165-EFE0-4CBD-B2E4-FCC26616FAEB}">
      <dgm:prSet phldrT="[Text]"/>
      <dgm:spPr/>
      <dgm:t>
        <a:bodyPr/>
        <a:lstStyle/>
        <a:p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Harta</a:t>
          </a:r>
          <a:r>
            <a:rPr lang="en-ID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Bergerak</a:t>
          </a:r>
          <a:r>
            <a:rPr lang="en-ID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Lainnya</a:t>
          </a:r>
          <a:endParaRPr lang="en-ID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EAD62-B454-4553-A8AC-B2564D4366D4}" type="parTrans" cxnId="{B69C274C-0586-4CC6-B79F-E9B2EC7CA436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C5C38-3170-49AB-9908-8B48ECA72E54}" type="sibTrans" cxnId="{B69C274C-0586-4CC6-B79F-E9B2EC7CA436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B2333-0A02-4B4E-8A6C-1A34689D3C7D}">
      <dgm:prSet phldrT="[Text]"/>
      <dgm:spPr/>
      <dgm:t>
        <a:bodyPr/>
        <a:lstStyle/>
        <a:p>
          <a:r>
            <a:rPr lang="en-ID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Surat </a:t>
          </a:r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Berharga</a:t>
          </a:r>
          <a:endParaRPr lang="en-ID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9B725-C161-48B7-BCAF-CC8B1C3467BD}" type="parTrans" cxnId="{DAEB0FEF-65FB-4A0B-A0E4-63DCF5CDBB62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4D1D6-E78F-41B6-9B50-58D85F5EFFEC}" type="sibTrans" cxnId="{DAEB0FEF-65FB-4A0B-A0E4-63DCF5CDBB62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24BED-439C-45C3-BFAF-53F86B05F489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Kas/ </a:t>
          </a:r>
          <a:r>
            <a:rPr lang="en-US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Setara</a:t>
          </a: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Kas</a:t>
          </a:r>
          <a:endParaRPr lang="en-ID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37BA0-C698-43B3-BE16-5858B56E8921}" type="parTrans" cxnId="{7E6C1F79-2E5B-4B9E-8AE1-AA61FEE9F5DB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14D82-720A-4D56-B0F2-B06D94CB8A19}" type="sibTrans" cxnId="{7E6C1F79-2E5B-4B9E-8AE1-AA61FEE9F5DB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D43CD-4054-48D5-9CBD-A19517CEC174}">
      <dgm:prSet phldrT="[Text]"/>
      <dgm:spPr/>
      <dgm:t>
        <a:bodyPr/>
        <a:lstStyle/>
        <a:p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Harta</a:t>
          </a:r>
          <a:r>
            <a:rPr lang="en-ID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Lainnya</a:t>
          </a:r>
          <a:endParaRPr lang="en-ID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7D4EC-1D69-4232-8B1F-734F20CCE48F}" type="parTrans" cxnId="{773C8B2F-949B-4545-ABEE-584CD04ABF47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00936-A62C-4D25-9FF9-198B4746D298}" type="sibTrans" cxnId="{773C8B2F-949B-4545-ABEE-584CD04ABF47}">
      <dgm:prSet/>
      <dgm:spPr/>
      <dgm:t>
        <a:bodyPr/>
        <a:lstStyle/>
        <a:p>
          <a:endParaRPr lang="en-ID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E9166-7D86-4962-8A7C-8DD62F10FDF8}" type="pres">
      <dgm:prSet presAssocID="{8D3D9333-2D10-4BD3-A1CD-893EFF4B7A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D9CE77B-69EC-4F04-A3C3-68A2CDA0FB0E}" type="pres">
      <dgm:prSet presAssocID="{EE9039A9-282D-46CF-A236-B529C2460FA5}" presName="Parent" presStyleLbl="node0" presStyleIdx="0" presStyleCnt="1">
        <dgm:presLayoutVars>
          <dgm:chMax val="6"/>
          <dgm:chPref val="6"/>
        </dgm:presLayoutVars>
      </dgm:prSet>
      <dgm:spPr/>
    </dgm:pt>
    <dgm:pt modelId="{9B9B8E8A-0CFD-44EB-BD4C-2E2FCC8ACAA7}" type="pres">
      <dgm:prSet presAssocID="{3C357AAD-C6AA-4E89-9A00-8D5A1E5B0C90}" presName="Accent1" presStyleCnt="0"/>
      <dgm:spPr/>
    </dgm:pt>
    <dgm:pt modelId="{107E8873-52EF-4F56-8FB5-A882C9F67AE4}" type="pres">
      <dgm:prSet presAssocID="{3C357AAD-C6AA-4E89-9A00-8D5A1E5B0C90}" presName="Accent" presStyleLbl="bgShp" presStyleIdx="0" presStyleCnt="6"/>
      <dgm:spPr/>
    </dgm:pt>
    <dgm:pt modelId="{CFA76C30-9193-41F7-BA6F-7D46BFBE4A44}" type="pres">
      <dgm:prSet presAssocID="{3C357AAD-C6AA-4E89-9A00-8D5A1E5B0C9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390C16B-CD4E-4105-901C-60D2E8C6C55B}" type="pres">
      <dgm:prSet presAssocID="{EAF923E4-BAE1-4B62-8F52-F960E4428A76}" presName="Accent2" presStyleCnt="0"/>
      <dgm:spPr/>
    </dgm:pt>
    <dgm:pt modelId="{2F6FB229-EDBA-4B8D-9250-4973EB5476EA}" type="pres">
      <dgm:prSet presAssocID="{EAF923E4-BAE1-4B62-8F52-F960E4428A76}" presName="Accent" presStyleLbl="bgShp" presStyleIdx="1" presStyleCnt="6"/>
      <dgm:spPr/>
    </dgm:pt>
    <dgm:pt modelId="{F420EB20-C82F-4496-8786-A522E21EBCBF}" type="pres">
      <dgm:prSet presAssocID="{EAF923E4-BAE1-4B62-8F52-F960E4428A7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326FEC-A090-4995-A385-434F9954CF60}" type="pres">
      <dgm:prSet presAssocID="{A27F6165-EFE0-4CBD-B2E4-FCC26616FAEB}" presName="Accent3" presStyleCnt="0"/>
      <dgm:spPr/>
    </dgm:pt>
    <dgm:pt modelId="{45A7BA52-4645-49EF-8A9E-33F3F6AD2F13}" type="pres">
      <dgm:prSet presAssocID="{A27F6165-EFE0-4CBD-B2E4-FCC26616FAEB}" presName="Accent" presStyleLbl="bgShp" presStyleIdx="2" presStyleCnt="6"/>
      <dgm:spPr/>
    </dgm:pt>
    <dgm:pt modelId="{582313BB-87A0-4766-8597-9EFBDC7568BE}" type="pres">
      <dgm:prSet presAssocID="{A27F6165-EFE0-4CBD-B2E4-FCC26616FAE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2C4616F-BACA-4318-B04D-97D6AEFC0544}" type="pres">
      <dgm:prSet presAssocID="{223B2333-0A02-4B4E-8A6C-1A34689D3C7D}" presName="Accent4" presStyleCnt="0"/>
      <dgm:spPr/>
    </dgm:pt>
    <dgm:pt modelId="{683D41BA-905F-4E80-9DE3-F9339DD0078F}" type="pres">
      <dgm:prSet presAssocID="{223B2333-0A02-4B4E-8A6C-1A34689D3C7D}" presName="Accent" presStyleLbl="bgShp" presStyleIdx="3" presStyleCnt="6"/>
      <dgm:spPr/>
    </dgm:pt>
    <dgm:pt modelId="{07E2F7B9-7A19-4C1D-8EBC-CFF8DA1EE05D}" type="pres">
      <dgm:prSet presAssocID="{223B2333-0A02-4B4E-8A6C-1A34689D3C7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7E23B14-FFB9-4F38-9981-9497D6D9AB50}" type="pres">
      <dgm:prSet presAssocID="{F9124BED-439C-45C3-BFAF-53F86B05F489}" presName="Accent5" presStyleCnt="0"/>
      <dgm:spPr/>
    </dgm:pt>
    <dgm:pt modelId="{B7C2C96B-1E27-48A8-92F0-B6C2978748E6}" type="pres">
      <dgm:prSet presAssocID="{F9124BED-439C-45C3-BFAF-53F86B05F489}" presName="Accent" presStyleLbl="bgShp" presStyleIdx="4" presStyleCnt="6" custLinFactNeighborY="18274"/>
      <dgm:spPr/>
    </dgm:pt>
    <dgm:pt modelId="{8DEBFD31-277D-49AA-B05A-DDB4E6B017DB}" type="pres">
      <dgm:prSet presAssocID="{F9124BED-439C-45C3-BFAF-53F86B05F48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57E0D5E-EF3D-4C38-88CF-3B0E3535EFD2}" type="pres">
      <dgm:prSet presAssocID="{D39D43CD-4054-48D5-9CBD-A19517CEC174}" presName="Accent6" presStyleCnt="0"/>
      <dgm:spPr/>
    </dgm:pt>
    <dgm:pt modelId="{68359F37-2834-42B6-AA88-1612316713B1}" type="pres">
      <dgm:prSet presAssocID="{D39D43CD-4054-48D5-9CBD-A19517CEC174}" presName="Accent" presStyleLbl="bgShp" presStyleIdx="5" presStyleCnt="6"/>
      <dgm:spPr/>
    </dgm:pt>
    <dgm:pt modelId="{D240823B-58D0-4C00-854D-98318015B48B}" type="pres">
      <dgm:prSet presAssocID="{D39D43CD-4054-48D5-9CBD-A19517CEC17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7F59F09-F263-4349-9701-068BC0A4EEB2}" type="presOf" srcId="{EE9039A9-282D-46CF-A236-B529C2460FA5}" destId="{7D9CE77B-69EC-4F04-A3C3-68A2CDA0FB0E}" srcOrd="0" destOrd="0" presId="urn:microsoft.com/office/officeart/2011/layout/HexagonRadial"/>
    <dgm:cxn modelId="{6F2AD30D-E535-421E-8A12-E484052BD177}" type="presOf" srcId="{F9124BED-439C-45C3-BFAF-53F86B05F489}" destId="{8DEBFD31-277D-49AA-B05A-DDB4E6B017DB}" srcOrd="0" destOrd="0" presId="urn:microsoft.com/office/officeart/2011/layout/HexagonRadial"/>
    <dgm:cxn modelId="{C0191726-65A3-4BF1-8B9E-65880CEAA7C2}" type="presOf" srcId="{D39D43CD-4054-48D5-9CBD-A19517CEC174}" destId="{D240823B-58D0-4C00-854D-98318015B48B}" srcOrd="0" destOrd="0" presId="urn:microsoft.com/office/officeart/2011/layout/HexagonRadial"/>
    <dgm:cxn modelId="{773C8B2F-949B-4545-ABEE-584CD04ABF47}" srcId="{EE9039A9-282D-46CF-A236-B529C2460FA5}" destId="{D39D43CD-4054-48D5-9CBD-A19517CEC174}" srcOrd="5" destOrd="0" parTransId="{C567D4EC-1D69-4232-8B1F-734F20CCE48F}" sibTransId="{55B00936-A62C-4D25-9FF9-198B4746D298}"/>
    <dgm:cxn modelId="{8D93CD31-392E-4B97-9027-7C04F801BA3F}" type="presOf" srcId="{223B2333-0A02-4B4E-8A6C-1A34689D3C7D}" destId="{07E2F7B9-7A19-4C1D-8EBC-CFF8DA1EE05D}" srcOrd="0" destOrd="0" presId="urn:microsoft.com/office/officeart/2011/layout/HexagonRadial"/>
    <dgm:cxn modelId="{B69C274C-0586-4CC6-B79F-E9B2EC7CA436}" srcId="{EE9039A9-282D-46CF-A236-B529C2460FA5}" destId="{A27F6165-EFE0-4CBD-B2E4-FCC26616FAEB}" srcOrd="2" destOrd="0" parTransId="{046EAD62-B454-4553-A8AC-B2564D4366D4}" sibTransId="{654C5C38-3170-49AB-9908-8B48ECA72E54}"/>
    <dgm:cxn modelId="{7E6C1F79-2E5B-4B9E-8AE1-AA61FEE9F5DB}" srcId="{EE9039A9-282D-46CF-A236-B529C2460FA5}" destId="{F9124BED-439C-45C3-BFAF-53F86B05F489}" srcOrd="4" destOrd="0" parTransId="{52537BA0-C698-43B3-BE16-5858B56E8921}" sibTransId="{F9214D82-720A-4D56-B0F2-B06D94CB8A19}"/>
    <dgm:cxn modelId="{C1E72F7C-9D35-4FCE-B0B5-29C720B2B0F5}" srcId="{8D3D9333-2D10-4BD3-A1CD-893EFF4B7A56}" destId="{EE9039A9-282D-46CF-A236-B529C2460FA5}" srcOrd="0" destOrd="0" parTransId="{F03D6699-F710-4F5E-8EA1-69157361710F}" sibTransId="{3CB06678-39EB-441F-9F57-6BDB3D7F84ED}"/>
    <dgm:cxn modelId="{528D2787-0404-49AE-89FD-395862824A34}" type="presOf" srcId="{8D3D9333-2D10-4BD3-A1CD-893EFF4B7A56}" destId="{55DE9166-7D86-4962-8A7C-8DD62F10FDF8}" srcOrd="0" destOrd="0" presId="urn:microsoft.com/office/officeart/2011/layout/HexagonRadial"/>
    <dgm:cxn modelId="{029A41B4-FC4E-4306-977C-EA766ED5AB0D}" type="presOf" srcId="{A27F6165-EFE0-4CBD-B2E4-FCC26616FAEB}" destId="{582313BB-87A0-4766-8597-9EFBDC7568BE}" srcOrd="0" destOrd="0" presId="urn:microsoft.com/office/officeart/2011/layout/HexagonRadial"/>
    <dgm:cxn modelId="{F9A35EBA-56FC-4BB3-BDF0-18278177BB13}" type="presOf" srcId="{3C357AAD-C6AA-4E89-9A00-8D5A1E5B0C90}" destId="{CFA76C30-9193-41F7-BA6F-7D46BFBE4A44}" srcOrd="0" destOrd="0" presId="urn:microsoft.com/office/officeart/2011/layout/HexagonRadial"/>
    <dgm:cxn modelId="{70A5E5D3-B7F3-4521-BD33-EDF63B82DD5E}" srcId="{EE9039A9-282D-46CF-A236-B529C2460FA5}" destId="{EAF923E4-BAE1-4B62-8F52-F960E4428A76}" srcOrd="1" destOrd="0" parTransId="{B486ADB4-0D7D-4AB3-A242-1D81F6356696}" sibTransId="{25E1DB1B-F359-4AD5-960A-0C04D859D43F}"/>
    <dgm:cxn modelId="{C50B70D9-B112-42FE-86F0-DB5602FC2BED}" type="presOf" srcId="{EAF923E4-BAE1-4B62-8F52-F960E4428A76}" destId="{F420EB20-C82F-4496-8786-A522E21EBCBF}" srcOrd="0" destOrd="0" presId="urn:microsoft.com/office/officeart/2011/layout/HexagonRadial"/>
    <dgm:cxn modelId="{E64F0FEB-0722-415B-BEAF-5BF5A1083DA1}" srcId="{EE9039A9-282D-46CF-A236-B529C2460FA5}" destId="{3C357AAD-C6AA-4E89-9A00-8D5A1E5B0C90}" srcOrd="0" destOrd="0" parTransId="{CD2B0C44-F088-494D-8F4D-3EA09CF1FF6D}" sibTransId="{95991734-551A-4158-8B72-00B6036FF047}"/>
    <dgm:cxn modelId="{DAEB0FEF-65FB-4A0B-A0E4-63DCF5CDBB62}" srcId="{EE9039A9-282D-46CF-A236-B529C2460FA5}" destId="{223B2333-0A02-4B4E-8A6C-1A34689D3C7D}" srcOrd="3" destOrd="0" parTransId="{CB49B725-C161-48B7-BCAF-CC8B1C3467BD}" sibTransId="{AD14D1D6-E78F-41B6-9B50-58D85F5EFFEC}"/>
    <dgm:cxn modelId="{D46CDF0E-B762-4CEE-996B-FF4FD1DE88A0}" type="presParOf" srcId="{55DE9166-7D86-4962-8A7C-8DD62F10FDF8}" destId="{7D9CE77B-69EC-4F04-A3C3-68A2CDA0FB0E}" srcOrd="0" destOrd="0" presId="urn:microsoft.com/office/officeart/2011/layout/HexagonRadial"/>
    <dgm:cxn modelId="{82B8CC14-9DB3-4647-8F70-23741AEB1247}" type="presParOf" srcId="{55DE9166-7D86-4962-8A7C-8DD62F10FDF8}" destId="{9B9B8E8A-0CFD-44EB-BD4C-2E2FCC8ACAA7}" srcOrd="1" destOrd="0" presId="urn:microsoft.com/office/officeart/2011/layout/HexagonRadial"/>
    <dgm:cxn modelId="{8705A0D8-019C-44D9-B2F3-CC4953BA7F96}" type="presParOf" srcId="{9B9B8E8A-0CFD-44EB-BD4C-2E2FCC8ACAA7}" destId="{107E8873-52EF-4F56-8FB5-A882C9F67AE4}" srcOrd="0" destOrd="0" presId="urn:microsoft.com/office/officeart/2011/layout/HexagonRadial"/>
    <dgm:cxn modelId="{CD32E796-632C-462E-B065-3FEDE9F274F5}" type="presParOf" srcId="{55DE9166-7D86-4962-8A7C-8DD62F10FDF8}" destId="{CFA76C30-9193-41F7-BA6F-7D46BFBE4A44}" srcOrd="2" destOrd="0" presId="urn:microsoft.com/office/officeart/2011/layout/HexagonRadial"/>
    <dgm:cxn modelId="{D4789A43-937A-4B13-817D-063217680EA4}" type="presParOf" srcId="{55DE9166-7D86-4962-8A7C-8DD62F10FDF8}" destId="{7390C16B-CD4E-4105-901C-60D2E8C6C55B}" srcOrd="3" destOrd="0" presId="urn:microsoft.com/office/officeart/2011/layout/HexagonRadial"/>
    <dgm:cxn modelId="{D5634F5B-CEE9-48F9-9A58-A27F030352AB}" type="presParOf" srcId="{7390C16B-CD4E-4105-901C-60D2E8C6C55B}" destId="{2F6FB229-EDBA-4B8D-9250-4973EB5476EA}" srcOrd="0" destOrd="0" presId="urn:microsoft.com/office/officeart/2011/layout/HexagonRadial"/>
    <dgm:cxn modelId="{B539C78E-4202-4494-AA3E-8E8CAB1DCE46}" type="presParOf" srcId="{55DE9166-7D86-4962-8A7C-8DD62F10FDF8}" destId="{F420EB20-C82F-4496-8786-A522E21EBCBF}" srcOrd="4" destOrd="0" presId="urn:microsoft.com/office/officeart/2011/layout/HexagonRadial"/>
    <dgm:cxn modelId="{68DED9D5-6EA4-47B7-AC59-DB332F13495C}" type="presParOf" srcId="{55DE9166-7D86-4962-8A7C-8DD62F10FDF8}" destId="{BB326FEC-A090-4995-A385-434F9954CF60}" srcOrd="5" destOrd="0" presId="urn:microsoft.com/office/officeart/2011/layout/HexagonRadial"/>
    <dgm:cxn modelId="{49ED05B4-4E89-4213-B09D-194332E1B1C2}" type="presParOf" srcId="{BB326FEC-A090-4995-A385-434F9954CF60}" destId="{45A7BA52-4645-49EF-8A9E-33F3F6AD2F13}" srcOrd="0" destOrd="0" presId="urn:microsoft.com/office/officeart/2011/layout/HexagonRadial"/>
    <dgm:cxn modelId="{D91B7A2D-BB10-48AE-9A9E-22C900D8F881}" type="presParOf" srcId="{55DE9166-7D86-4962-8A7C-8DD62F10FDF8}" destId="{582313BB-87A0-4766-8597-9EFBDC7568BE}" srcOrd="6" destOrd="0" presId="urn:microsoft.com/office/officeart/2011/layout/HexagonRadial"/>
    <dgm:cxn modelId="{16362961-952B-43FC-9D61-9C1617069803}" type="presParOf" srcId="{55DE9166-7D86-4962-8A7C-8DD62F10FDF8}" destId="{92C4616F-BACA-4318-B04D-97D6AEFC0544}" srcOrd="7" destOrd="0" presId="urn:microsoft.com/office/officeart/2011/layout/HexagonRadial"/>
    <dgm:cxn modelId="{52521229-4CD2-4C37-BE2A-1E0A3DD95DD5}" type="presParOf" srcId="{92C4616F-BACA-4318-B04D-97D6AEFC0544}" destId="{683D41BA-905F-4E80-9DE3-F9339DD0078F}" srcOrd="0" destOrd="0" presId="urn:microsoft.com/office/officeart/2011/layout/HexagonRadial"/>
    <dgm:cxn modelId="{68A70FD1-3454-4664-9B40-36670C16371A}" type="presParOf" srcId="{55DE9166-7D86-4962-8A7C-8DD62F10FDF8}" destId="{07E2F7B9-7A19-4C1D-8EBC-CFF8DA1EE05D}" srcOrd="8" destOrd="0" presId="urn:microsoft.com/office/officeart/2011/layout/HexagonRadial"/>
    <dgm:cxn modelId="{03DD7399-FB9F-44CB-9815-D88EB54ADA96}" type="presParOf" srcId="{55DE9166-7D86-4962-8A7C-8DD62F10FDF8}" destId="{F7E23B14-FFB9-4F38-9981-9497D6D9AB50}" srcOrd="9" destOrd="0" presId="urn:microsoft.com/office/officeart/2011/layout/HexagonRadial"/>
    <dgm:cxn modelId="{08F04783-70C2-47C4-9EAA-F52E41426471}" type="presParOf" srcId="{F7E23B14-FFB9-4F38-9981-9497D6D9AB50}" destId="{B7C2C96B-1E27-48A8-92F0-B6C2978748E6}" srcOrd="0" destOrd="0" presId="urn:microsoft.com/office/officeart/2011/layout/HexagonRadial"/>
    <dgm:cxn modelId="{1B1A5422-33A7-4862-8016-FC9834589B65}" type="presParOf" srcId="{55DE9166-7D86-4962-8A7C-8DD62F10FDF8}" destId="{8DEBFD31-277D-49AA-B05A-DDB4E6B017DB}" srcOrd="10" destOrd="0" presId="urn:microsoft.com/office/officeart/2011/layout/HexagonRadial"/>
    <dgm:cxn modelId="{46370FD6-03D4-49EA-BC8B-1C8562A9753C}" type="presParOf" srcId="{55DE9166-7D86-4962-8A7C-8DD62F10FDF8}" destId="{557E0D5E-EF3D-4C38-88CF-3B0E3535EFD2}" srcOrd="11" destOrd="0" presId="urn:microsoft.com/office/officeart/2011/layout/HexagonRadial"/>
    <dgm:cxn modelId="{DD069EC7-EBE7-498D-856D-392B49A1500C}" type="presParOf" srcId="{557E0D5E-EF3D-4C38-88CF-3B0E3535EFD2}" destId="{68359F37-2834-42B6-AA88-1612316713B1}" srcOrd="0" destOrd="0" presId="urn:microsoft.com/office/officeart/2011/layout/HexagonRadial"/>
    <dgm:cxn modelId="{91AAE115-CFE7-4261-8E1E-2E7311D62258}" type="presParOf" srcId="{55DE9166-7D86-4962-8A7C-8DD62F10FDF8}" destId="{D240823B-58D0-4C00-854D-98318015B48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CE77B-69EC-4F04-A3C3-68A2CDA0FB0E}">
      <dsp:nvSpPr>
        <dsp:cNvPr id="0" name=""/>
        <dsp:cNvSpPr/>
      </dsp:nvSpPr>
      <dsp:spPr>
        <a:xfrm>
          <a:off x="2325841" y="1307953"/>
          <a:ext cx="1662466" cy="14381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HARTA</a:t>
          </a:r>
        </a:p>
      </dsp:txBody>
      <dsp:txXfrm>
        <a:off x="2601335" y="1546266"/>
        <a:ext cx="1111478" cy="961474"/>
      </dsp:txXfrm>
    </dsp:sp>
    <dsp:sp modelId="{2F6FB229-EDBA-4B8D-9250-4973EB5476EA}">
      <dsp:nvSpPr>
        <dsp:cNvPr id="0" name=""/>
        <dsp:cNvSpPr/>
      </dsp:nvSpPr>
      <dsp:spPr>
        <a:xfrm>
          <a:off x="3366864" y="619919"/>
          <a:ext cx="627243" cy="54045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76C30-9193-41F7-BA6F-7D46BFBE4A44}">
      <dsp:nvSpPr>
        <dsp:cNvPr id="0" name=""/>
        <dsp:cNvSpPr/>
      </dsp:nvSpPr>
      <dsp:spPr>
        <a:xfrm>
          <a:off x="2478978" y="0"/>
          <a:ext cx="1362379" cy="11786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Tanah/ </a:t>
          </a: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Bangunan</a:t>
          </a:r>
          <a:endParaRPr lang="en-ID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4753" y="195322"/>
        <a:ext cx="910829" cy="787974"/>
      </dsp:txXfrm>
    </dsp:sp>
    <dsp:sp modelId="{45A7BA52-4645-49EF-8A9E-33F3F6AD2F13}">
      <dsp:nvSpPr>
        <dsp:cNvPr id="0" name=""/>
        <dsp:cNvSpPr/>
      </dsp:nvSpPr>
      <dsp:spPr>
        <a:xfrm>
          <a:off x="4098906" y="1630279"/>
          <a:ext cx="627243" cy="54045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20EB20-C82F-4496-8786-A522E21EBCBF}">
      <dsp:nvSpPr>
        <dsp:cNvPr id="0" name=""/>
        <dsp:cNvSpPr/>
      </dsp:nvSpPr>
      <dsp:spPr>
        <a:xfrm>
          <a:off x="3728438" y="724929"/>
          <a:ext cx="1362379" cy="11786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Alat</a:t>
          </a:r>
          <a:r>
            <a:rPr lang="en-ID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Trans. dan </a:t>
          </a: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Mesin</a:t>
          </a:r>
          <a:endParaRPr lang="en-ID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4213" y="920251"/>
        <a:ext cx="910829" cy="787974"/>
      </dsp:txXfrm>
    </dsp:sp>
    <dsp:sp modelId="{683D41BA-905F-4E80-9DE3-F9339DD0078F}">
      <dsp:nvSpPr>
        <dsp:cNvPr id="0" name=""/>
        <dsp:cNvSpPr/>
      </dsp:nvSpPr>
      <dsp:spPr>
        <a:xfrm>
          <a:off x="3590383" y="2770786"/>
          <a:ext cx="627243" cy="54045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2313BB-87A0-4766-8597-9EFBDC7568BE}">
      <dsp:nvSpPr>
        <dsp:cNvPr id="0" name=""/>
        <dsp:cNvSpPr/>
      </dsp:nvSpPr>
      <dsp:spPr>
        <a:xfrm>
          <a:off x="3728438" y="2150055"/>
          <a:ext cx="1362379" cy="11786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Harta</a:t>
          </a:r>
          <a:r>
            <a:rPr lang="en-ID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Bergerak</a:t>
          </a:r>
          <a:r>
            <a:rPr lang="en-ID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Lainnya</a:t>
          </a:r>
          <a:endParaRPr lang="en-ID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4213" y="2345377"/>
        <a:ext cx="910829" cy="787974"/>
      </dsp:txXfrm>
    </dsp:sp>
    <dsp:sp modelId="{B7C2C96B-1E27-48A8-92F0-B6C2978748E6}">
      <dsp:nvSpPr>
        <dsp:cNvPr id="0" name=""/>
        <dsp:cNvSpPr/>
      </dsp:nvSpPr>
      <dsp:spPr>
        <a:xfrm>
          <a:off x="2328935" y="2987937"/>
          <a:ext cx="627243" cy="54045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E2F7B9-7A19-4C1D-8EBC-CFF8DA1EE05D}">
      <dsp:nvSpPr>
        <dsp:cNvPr id="0" name=""/>
        <dsp:cNvSpPr/>
      </dsp:nvSpPr>
      <dsp:spPr>
        <a:xfrm>
          <a:off x="2478978" y="2875795"/>
          <a:ext cx="1362379" cy="11786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Surat </a:t>
          </a: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Berharga</a:t>
          </a:r>
          <a:endParaRPr lang="en-ID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4753" y="3071117"/>
        <a:ext cx="910829" cy="787974"/>
      </dsp:txXfrm>
    </dsp:sp>
    <dsp:sp modelId="{68359F37-2834-42B6-AA88-1612316713B1}">
      <dsp:nvSpPr>
        <dsp:cNvPr id="0" name=""/>
        <dsp:cNvSpPr/>
      </dsp:nvSpPr>
      <dsp:spPr>
        <a:xfrm>
          <a:off x="1584905" y="1879220"/>
          <a:ext cx="627243" cy="54045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EBFD31-277D-49AA-B05A-DDB4E6B017DB}">
      <dsp:nvSpPr>
        <dsp:cNvPr id="0" name=""/>
        <dsp:cNvSpPr/>
      </dsp:nvSpPr>
      <dsp:spPr>
        <a:xfrm>
          <a:off x="1223717" y="2150866"/>
          <a:ext cx="1362379" cy="11786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Kas/ </a:t>
          </a:r>
          <a:r>
            <a:rPr lang="en-US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Setara</a:t>
          </a: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Kas</a:t>
          </a:r>
          <a:endParaRPr lang="en-ID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9492" y="2346188"/>
        <a:ext cx="910829" cy="787974"/>
      </dsp:txXfrm>
    </dsp:sp>
    <dsp:sp modelId="{D240823B-58D0-4C00-854D-98318015B48B}">
      <dsp:nvSpPr>
        <dsp:cNvPr id="0" name=""/>
        <dsp:cNvSpPr/>
      </dsp:nvSpPr>
      <dsp:spPr>
        <a:xfrm>
          <a:off x="1223717" y="723307"/>
          <a:ext cx="1362379" cy="11786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Harta</a:t>
          </a:r>
          <a:r>
            <a:rPr lang="en-ID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Lainnya</a:t>
          </a:r>
          <a:endParaRPr lang="en-ID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9492" y="918629"/>
        <a:ext cx="910829" cy="78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820D-1B3D-4EA4-83BD-67F3EDEDDE2E}" type="datetimeFigureOut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01F5-E671-4F00-9F85-AE81891AEB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4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86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9AB7A2-E5AF-451E-A2CC-CA8643866363}" type="slidenum">
              <a:rPr lang="id-ID" sz="1200" b="0" smtClean="0"/>
              <a:pPr/>
              <a:t>11</a:t>
            </a:fld>
            <a:endParaRPr lang="id-ID" sz="12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8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3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4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/>
          <p:cNvSpPr>
            <a:spLocks noChangeArrowheads="1"/>
          </p:cNvSpPr>
          <p:nvPr userDrawn="1"/>
        </p:nvSpPr>
        <p:spPr bwMode="auto">
          <a:xfrm>
            <a:off x="8077200" y="0"/>
            <a:ext cx="6096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399"/>
            <a:ext cx="7696200" cy="762001"/>
          </a:xfrm>
          <a:noFill/>
        </p:spPr>
        <p:txBody>
          <a:bodyPr>
            <a:norm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304800"/>
            <a:ext cx="609600" cy="38100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A1455A-1174-4134-A4F9-D4D5CAFC45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3806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64008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00A-A886-47F5-808A-106A902A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952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>
                <a:solidFill>
                  <a:prstClr val="black"/>
                </a:solidFill>
              </a:rPr>
              <a:t>UNDANG-UNDANG FONDASI UNTUK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 REFORMASI BIROKRASI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143000" y="152399"/>
            <a:ext cx="8001000" cy="1062251"/>
          </a:xfrm>
          <a:noFill/>
        </p:spPr>
        <p:txBody>
          <a:bodyPr>
            <a:normAutofit/>
          </a:bodyPr>
          <a:lstStyle>
            <a:lvl1pPr algn="ctr">
              <a:defRPr sz="3200"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BED4-DC88-4E75-A207-E9FAE499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5926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FFAC-4D92-43C6-B29D-0F509E7D0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4843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E352-4DB9-4A06-BE53-74A5D8E7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39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ded Corner 7"/>
          <p:cNvSpPr>
            <a:spLocks noChangeArrowheads="1"/>
          </p:cNvSpPr>
          <p:nvPr userDrawn="1"/>
        </p:nvSpPr>
        <p:spPr bwMode="auto">
          <a:xfrm>
            <a:off x="8229600" y="0"/>
            <a:ext cx="4572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29600" y="304800"/>
            <a:ext cx="457200" cy="381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EA2D87-8F00-4347-8994-DBFAF5ECA4DA}" type="slidenum">
              <a:rPr lang="en-US" sz="180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256B94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256B94"/>
          </a:solidFill>
        </p:spPr>
        <p:txBody>
          <a:bodyPr anchor="ctr"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399"/>
            <a:ext cx="7620000" cy="1062251"/>
          </a:xfrm>
          <a:noFill/>
        </p:spPr>
        <p:txBody>
          <a:bodyPr>
            <a:normAutofit/>
          </a:bodyPr>
          <a:lstStyle>
            <a:lvl1pPr>
              <a:defRPr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B995-2B7C-42BE-B979-DCBFC1880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780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6A6A-A985-4DBB-A7ED-35B62BC8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6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C35E-04A0-45A9-A58F-9D228071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48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A21F-7BB7-41D5-BA73-DD9CBB2D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630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FCE-0538-492C-82DF-EC73E1A6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54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143000" y="152399"/>
            <a:ext cx="8001000" cy="1062251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6458-E071-4C99-9520-BE63C9CC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541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B57-8134-44ED-95DD-91B72D5D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696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823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1320800"/>
            <a:ext cx="8001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4953000"/>
            <a:ext cx="3810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4978400"/>
            <a:ext cx="24384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5359400"/>
            <a:ext cx="2971800" cy="381000"/>
          </a:xfrm>
          <a:solidFill>
            <a:srgbClr val="FFC00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457200" y="6375400"/>
            <a:ext cx="6019800" cy="3905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450D-AA86-4A00-9715-C7729EBF776F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363019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7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3F2040-9975-4642-A906-1DF87F8BE202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6" descr="City.png"/>
          <p:cNvSpPr>
            <a:spLocks noChangeAspect="1"/>
          </p:cNvSpPr>
          <p:nvPr userDrawn="1"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854E1-BB04-4DC2-89C2-0A27F4CDA8A4}" type="slidenum">
              <a:rPr 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39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MS PGothic" pitchFamily="34" charset="-128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036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968" y="1484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d-ID" sz="2800" b="1"/>
              <a:t>BIMBINGAN TEKNIS </a:t>
            </a:r>
            <a:r>
              <a:rPr lang="en-ID" sz="2800" b="1"/>
              <a:t>PENGISIAN</a:t>
            </a:r>
            <a:endParaRPr lang="en-ID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ID" sz="2800" b="1" dirty="0"/>
              <a:t>LAPORAN HARTA KEKAYAAN PENYELENGGARA NEGARA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D" sz="2800" b="1" dirty="0"/>
              <a:t>(LHKPN)</a:t>
            </a:r>
            <a:endParaRPr lang="id-ID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4468" r="-383"/>
          <a:stretch/>
        </p:blipFill>
        <p:spPr>
          <a:xfrm>
            <a:off x="0" y="6036094"/>
            <a:ext cx="9180512" cy="84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094"/>
            <a:ext cx="9144000" cy="8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0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 bwMode="auto">
          <a:xfrm>
            <a:off x="3995936" y="692696"/>
            <a:ext cx="1080120" cy="4968552"/>
          </a:xfrm>
          <a:prstGeom prst="downArrow">
            <a:avLst>
              <a:gd name="adj1" fmla="val 50000"/>
              <a:gd name="adj2" fmla="val 28179"/>
            </a:avLst>
          </a:prstGeom>
          <a:solidFill>
            <a:srgbClr val="008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/>
          <a:lstStyle/>
          <a:p>
            <a:pPr eaLnBrk="1" hangingPunct="1">
              <a:buFont typeface="Arial" charset="0"/>
              <a:buNone/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269" name="Group 2"/>
          <p:cNvGrpSpPr>
            <a:grpSpLocks/>
          </p:cNvGrpSpPr>
          <p:nvPr/>
        </p:nvGrpSpPr>
        <p:grpSpPr bwMode="auto">
          <a:xfrm rot="-5400000">
            <a:off x="-3348554" y="3280175"/>
            <a:ext cx="6858000" cy="297650"/>
            <a:chOff x="0" y="0"/>
            <a:chExt cx="4114800" cy="82296"/>
          </a:xfrm>
        </p:grpSpPr>
        <p:sp>
          <p:nvSpPr>
            <p:cNvPr id="15391" name="Rectangle 20"/>
            <p:cNvSpPr>
              <a:spLocks noChangeArrowheads="1"/>
            </p:cNvSpPr>
            <p:nvPr/>
          </p:nvSpPr>
          <p:spPr bwMode="auto">
            <a:xfrm>
              <a:off x="805" y="-741"/>
              <a:ext cx="1371600" cy="82296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43307" tIns="43307" rIns="43307" bIns="43307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2" name="Rectangle 21"/>
            <p:cNvSpPr>
              <a:spLocks noChangeArrowheads="1"/>
            </p:cNvSpPr>
            <p:nvPr/>
          </p:nvSpPr>
          <p:spPr bwMode="auto">
            <a:xfrm>
              <a:off x="1371600" y="0"/>
              <a:ext cx="1371600" cy="82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43307" tIns="43307" rIns="43307" bIns="43307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3" name="Rectangle 22"/>
            <p:cNvSpPr>
              <a:spLocks noChangeArrowheads="1"/>
            </p:cNvSpPr>
            <p:nvPr/>
          </p:nvSpPr>
          <p:spPr bwMode="auto">
            <a:xfrm>
              <a:off x="2743200" y="0"/>
              <a:ext cx="1371600" cy="822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43307" tIns="43307" rIns="43307" bIns="43307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 rot="5400000">
            <a:off x="5562824" y="3276824"/>
            <a:ext cx="6858000" cy="304353"/>
            <a:chOff x="0" y="0"/>
            <a:chExt cx="4114800" cy="82296"/>
          </a:xfrm>
        </p:grpSpPr>
        <p:sp>
          <p:nvSpPr>
            <p:cNvPr id="15388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371600" cy="82296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43307" tIns="43307" rIns="43307" bIns="43307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89" name="Rectangle 25"/>
            <p:cNvSpPr>
              <a:spLocks noChangeArrowheads="1"/>
            </p:cNvSpPr>
            <p:nvPr/>
          </p:nvSpPr>
          <p:spPr bwMode="auto">
            <a:xfrm>
              <a:off x="1371600" y="0"/>
              <a:ext cx="1371600" cy="822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43307" tIns="43307" rIns="43307" bIns="43307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0" name="Rectangle 26"/>
            <p:cNvSpPr>
              <a:spLocks noChangeArrowheads="1"/>
            </p:cNvSpPr>
            <p:nvPr/>
          </p:nvSpPr>
          <p:spPr bwMode="auto">
            <a:xfrm>
              <a:off x="2743200" y="0"/>
              <a:ext cx="1371600" cy="82296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43307" tIns="43307" rIns="43307" bIns="43307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18" name="Down Arrow 17"/>
          <p:cNvSpPr/>
          <p:nvPr/>
        </p:nvSpPr>
        <p:spPr bwMode="auto">
          <a:xfrm>
            <a:off x="1907704" y="3789039"/>
            <a:ext cx="1080120" cy="288032"/>
          </a:xfrm>
          <a:prstGeom prst="downArrow">
            <a:avLst/>
          </a:prstGeom>
          <a:solidFill>
            <a:srgbClr val="008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/>
          <a:lstStyle/>
          <a:p>
            <a:pPr eaLnBrk="1" hangingPunct="1">
              <a:buFont typeface="Arial" charset="0"/>
              <a:buNone/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6084168" y="3789039"/>
            <a:ext cx="1080120" cy="288032"/>
          </a:xfrm>
          <a:prstGeom prst="downArrow">
            <a:avLst/>
          </a:prstGeom>
          <a:solidFill>
            <a:srgbClr val="008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/>
          <a:lstStyle/>
          <a:p>
            <a:pPr eaLnBrk="1" hangingPunct="1">
              <a:buFont typeface="Arial" charset="0"/>
              <a:buNone/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7544" y="908720"/>
            <a:ext cx="8136904" cy="1296144"/>
          </a:xfrm>
          <a:prstGeom prst="roundRect">
            <a:avLst/>
          </a:prstGeom>
          <a:solidFill>
            <a:srgbClr val="E8FFE9"/>
          </a:solidFill>
          <a:ln w="19050" cmpd="sng">
            <a:solidFill>
              <a:srgbClr val="005E0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Eurostile"/>
                <a:cs typeface="Eurostile"/>
              </a:rPr>
              <a:t>KEPUTUSAN GUBERNUR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005602"/>
                </a:solidFill>
                <a:latin typeface="Eurostile"/>
                <a:cs typeface="Eurostile"/>
              </a:rPr>
              <a:t>TENTANG WAJIB LAPOR HARTA KEKAYAAN PEJABAT NEGARA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LHKPN TIDAK HANYA WAJIB BAGI PEJABAT ESELON 1 DAN 2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TAPI DIPERLUAS BAGI SELURUH PEJABAT ESELON 3 DN 4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67544" y="2636912"/>
            <a:ext cx="8136904" cy="936104"/>
          </a:xfrm>
          <a:prstGeom prst="roundRect">
            <a:avLst/>
          </a:prstGeom>
          <a:solidFill>
            <a:srgbClr val="E8FFE9"/>
          </a:solidFill>
          <a:ln w="19050" cmpd="sng">
            <a:solidFill>
              <a:srgbClr val="005E0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Eurostile"/>
                <a:cs typeface="Eurostile"/>
              </a:rPr>
              <a:t>SOSIALISASI DAN FASILITASI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OLEH TIM KPK RI DAN TIM INSPEKTORAT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KEPADA SKPD PROV JATENG SERTA PEMERINTAH KABUPATEN DAN KOTA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971600" y="4149080"/>
            <a:ext cx="2880320" cy="1224136"/>
          </a:xfrm>
          <a:prstGeom prst="roundRect">
            <a:avLst/>
          </a:prstGeom>
          <a:solidFill>
            <a:srgbClr val="E8FFE9"/>
          </a:solidFill>
          <a:ln w="19050" cmpd="sng">
            <a:solidFill>
              <a:srgbClr val="005E0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Eurostile"/>
                <a:cs typeface="Eurostile"/>
              </a:rPr>
              <a:t>PENGUMUMAN LHKPN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GUBERNUR JAWA TENGAH DAN PEJABAT STRUKTURAL</a:t>
            </a:r>
            <a:r>
              <a:rPr lang="id-ID" sz="1600" dirty="0">
                <a:solidFill>
                  <a:schemeClr val="tx1"/>
                </a:solidFill>
                <a:latin typeface="Eurostile"/>
                <a:cs typeface="Eurostile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WAJIB LHKPN (2.393 )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95537" y="5805264"/>
            <a:ext cx="8280920" cy="936104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rgbClr val="005E0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 anchor="ctr"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SELURUH PEJABAT STRUKTURAL S</a:t>
            </a:r>
            <a:r>
              <a:rPr lang="id-ID" sz="1600" dirty="0">
                <a:solidFill>
                  <a:schemeClr val="tx1"/>
                </a:solidFill>
                <a:latin typeface="Eurostile"/>
                <a:cs typeface="Eurostile"/>
              </a:rPr>
              <a:t>U</a:t>
            </a: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DAH MELAPORKAN LHKPN TAHUN LAPOR 2018.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Cooper Black" panose="0208090404030B020404" pitchFamily="18" charset="0"/>
              <a:cs typeface="Eurostile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76056" y="4221088"/>
            <a:ext cx="2880320" cy="1152128"/>
          </a:xfrm>
          <a:prstGeom prst="roundRect">
            <a:avLst/>
          </a:prstGeom>
          <a:solidFill>
            <a:srgbClr val="E8FFE9"/>
          </a:solidFill>
          <a:ln w="19050" cmpd="sng">
            <a:solidFill>
              <a:srgbClr val="005E0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221" tIns="38611" rIns="77221" bIns="38611"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Eurostile"/>
                <a:cs typeface="Eurostile"/>
              </a:rPr>
              <a:t>PENGUMUMAN LHKASN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Eurostile"/>
                <a:cs typeface="Eurostile"/>
              </a:rPr>
              <a:t>BAGI STAF APARATUR SIPIL NEGARA (14.976 ASN DAN 27.413 GURU)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1" y="-159152"/>
            <a:ext cx="8610600" cy="779821"/>
          </a:xfrm>
          <a:prstGeom prst="rect">
            <a:avLst/>
          </a:prstGeom>
          <a:noFill/>
        </p:spPr>
        <p:txBody>
          <a:bodyPr lIns="77221" tIns="38611" rIns="77221" bIns="38611">
            <a:spAutoFit/>
          </a:bodyPr>
          <a:lstStyle/>
          <a:p>
            <a:pPr algn="ctr" eaLnBrk="1" hangingPunct="1">
              <a:defRPr/>
            </a:pPr>
            <a:r>
              <a:rPr lang="id-ID" sz="4600" dirty="0">
                <a:ln w="0"/>
                <a:solidFill>
                  <a:srgbClr val="33CC33"/>
                </a:soli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LHKPN</a:t>
            </a:r>
            <a:endParaRPr lang="en-US" sz="4600" dirty="0">
              <a:ln w="0"/>
              <a:solidFill>
                <a:srgbClr val="33CC33"/>
              </a:soli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9763" y="274638"/>
            <a:ext cx="7704137" cy="1044575"/>
            <a:chOff x="403" y="173"/>
            <a:chExt cx="4986" cy="837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403" y="173"/>
              <a:ext cx="4986" cy="837"/>
            </a:xfrm>
            <a:prstGeom prst="roundRect">
              <a:avLst>
                <a:gd name="adj" fmla="val 9079"/>
              </a:avLst>
            </a:prstGeom>
            <a:gradFill rotWithShape="0">
              <a:gsLst>
                <a:gs pos="0">
                  <a:srgbClr val="99CCFF">
                    <a:gamma/>
                    <a:shade val="76078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en-US" sz="1400">
                <a:solidFill>
                  <a:srgbClr val="3333FF"/>
                </a:solidFill>
                <a:latin typeface="Albertus Extra Bold" pitchFamily="34" charset="0"/>
              </a:endParaRPr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569" y="293"/>
              <a:ext cx="4645" cy="615"/>
            </a:xfrm>
            <a:prstGeom prst="roundRect">
              <a:avLst>
                <a:gd name="adj" fmla="val 6806"/>
              </a:avLst>
            </a:prstGeom>
            <a:noFill/>
            <a:ln w="38100" cmpd="dbl">
              <a:noFill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SURAT EDARAN MENPAN TENTANG JABATAN LAIN YANG STRATEGIS (SE /03/M.PAN/01/2005)</a:t>
              </a:r>
            </a:p>
          </p:txBody>
        </p:sp>
      </p:grpSp>
      <p:pic>
        <p:nvPicPr>
          <p:cNvPr id="4" name="Graphic 3" descr="Circles with lines">
            <a:extLst>
              <a:ext uri="{FF2B5EF4-FFF2-40B4-BE49-F238E27FC236}">
                <a16:creationId xmlns:a16="http://schemas.microsoft.com/office/drawing/2014/main" id="{5DF0D0CB-E336-4259-8798-11CEADAAC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4292" y="154181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4CFC9-5D4C-43BA-A0E1-31913F86CC68}"/>
              </a:ext>
            </a:extLst>
          </p:cNvPr>
          <p:cNvSpPr txBox="1"/>
          <p:nvPr/>
        </p:nvSpPr>
        <p:spPr>
          <a:xfrm>
            <a:off x="5198692" y="1556792"/>
            <a:ext cx="289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Pejabat Eselon II; dan pejabat lain yang disamakan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Map compass">
            <a:extLst>
              <a:ext uri="{FF2B5EF4-FFF2-40B4-BE49-F238E27FC236}">
                <a16:creationId xmlns:a16="http://schemas.microsoft.com/office/drawing/2014/main" id="{7C5F44F4-74B2-4B0E-A004-02EEAE9BE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4292" y="244560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276F2-F05D-4EFF-B8DB-67A74677CCF3}"/>
              </a:ext>
            </a:extLst>
          </p:cNvPr>
          <p:cNvSpPr txBox="1"/>
          <p:nvPr/>
        </p:nvSpPr>
        <p:spPr>
          <a:xfrm>
            <a:off x="5209502" y="27181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Auditor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Graphic 9" descr="Stopwatch">
            <a:extLst>
              <a:ext uri="{FF2B5EF4-FFF2-40B4-BE49-F238E27FC236}">
                <a16:creationId xmlns:a16="http://schemas.microsoft.com/office/drawing/2014/main" id="{079EDD52-1C30-4D8F-AAD5-7C3BC05667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4292" y="333057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5F0610-6263-4DB6-B3BB-CDAC983C0A75}"/>
              </a:ext>
            </a:extLst>
          </p:cNvPr>
          <p:cNvSpPr txBox="1"/>
          <p:nvPr/>
        </p:nvSpPr>
        <p:spPr>
          <a:xfrm>
            <a:off x="5198692" y="3442458"/>
            <a:ext cx="260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Pejabat yang mengeluarkan perijinan</a:t>
            </a:r>
          </a:p>
          <a:p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Graphic 12" descr="Research">
            <a:extLst>
              <a:ext uri="{FF2B5EF4-FFF2-40B4-BE49-F238E27FC236}">
                <a16:creationId xmlns:a16="http://schemas.microsoft.com/office/drawing/2014/main" id="{E1A1224E-C5F6-4F2A-AFCE-592E0D2CE6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1542" y="4315985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5CCD65-E290-4D04-A872-4E75E24CC7D4}"/>
              </a:ext>
            </a:extLst>
          </p:cNvPr>
          <p:cNvSpPr txBox="1"/>
          <p:nvPr/>
        </p:nvSpPr>
        <p:spPr>
          <a:xfrm>
            <a:off x="5198691" y="4414513"/>
            <a:ext cx="289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Kepala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Unit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Pelayanan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Masyarakat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Graphic 15" descr="Lightbulb">
            <a:extLst>
              <a:ext uri="{FF2B5EF4-FFF2-40B4-BE49-F238E27FC236}">
                <a16:creationId xmlns:a16="http://schemas.microsoft.com/office/drawing/2014/main" id="{D5EDCB91-D99E-4FE6-A2AC-4CCE6C678D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61542" y="5246046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E5A7B-AFE5-4430-917C-764534B512C5}"/>
              </a:ext>
            </a:extLst>
          </p:cNvPr>
          <p:cNvSpPr txBox="1"/>
          <p:nvPr/>
        </p:nvSpPr>
        <p:spPr>
          <a:xfrm>
            <a:off x="5209502" y="5380080"/>
            <a:ext cx="213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Pemeriksa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Pajak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atau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Bea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Cukai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D283F8-E5E9-40F7-B288-A2958624933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r="39763"/>
          <a:stretch/>
        </p:blipFill>
        <p:spPr>
          <a:xfrm>
            <a:off x="90326" y="1492896"/>
            <a:ext cx="4172203" cy="46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25B59-89C8-4AB0-865A-077FF1FC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DCEA2-10B6-4743-A6C3-F41560C68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98" y="116632"/>
            <a:ext cx="4110203" cy="6165304"/>
          </a:xfrm>
          <a:prstGeom prst="rect">
            <a:avLst/>
          </a:prstGeom>
          <a:gradFill>
            <a:gsLst>
              <a:gs pos="16000">
                <a:schemeClr val="bg1">
                  <a:lumMod val="95000"/>
                  <a:alpha val="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2A3F78-F053-4CA5-A2B6-A19DC7007E4A}"/>
              </a:ext>
            </a:extLst>
          </p:cNvPr>
          <p:cNvSpPr/>
          <p:nvPr/>
        </p:nvSpPr>
        <p:spPr>
          <a:xfrm>
            <a:off x="0" y="1484784"/>
            <a:ext cx="9108504" cy="1296144"/>
          </a:xfrm>
          <a:prstGeom prst="rect">
            <a:avLst/>
          </a:prstGeom>
          <a:ln>
            <a:gradFill>
              <a:gsLst>
                <a:gs pos="9768">
                  <a:srgbClr val="FDF2E6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TERIMA KASIH</a:t>
            </a:r>
            <a:endParaRPr lang="en-ID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15EF90D-345C-4D09-8D90-F17C4022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50181" name="Picture 2">
            <a:extLst>
              <a:ext uri="{FF2B5EF4-FFF2-40B4-BE49-F238E27FC236}">
                <a16:creationId xmlns:a16="http://schemas.microsoft.com/office/drawing/2014/main" id="{D103F29D-8FB7-4EB5-BF1A-2D1501AA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r="8067"/>
          <a:stretch>
            <a:fillRect/>
          </a:stretch>
        </p:blipFill>
        <p:spPr bwMode="auto">
          <a:xfrm>
            <a:off x="467544" y="1268760"/>
            <a:ext cx="3816952" cy="23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4">
            <a:extLst>
              <a:ext uri="{FF2B5EF4-FFF2-40B4-BE49-F238E27FC236}">
                <a16:creationId xmlns:a16="http://schemas.microsoft.com/office/drawing/2014/main" id="{6C7B1271-807C-473F-947C-2C453574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96" y="2603326"/>
            <a:ext cx="4391960" cy="25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4AE5E-D24E-4F12-B729-91E93CC217CC}"/>
              </a:ext>
            </a:extLst>
          </p:cNvPr>
          <p:cNvSpPr txBox="1"/>
          <p:nvPr/>
        </p:nvSpPr>
        <p:spPr>
          <a:xfrm>
            <a:off x="4429121" y="1159522"/>
            <a:ext cx="3960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PENGENDALIAN 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INTERNAL</a:t>
            </a:r>
            <a:endParaRPr lang="en-ID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4EFFC-D074-45EF-982E-9786A0BA8E5D}"/>
              </a:ext>
            </a:extLst>
          </p:cNvPr>
          <p:cNvSpPr txBox="1"/>
          <p:nvPr/>
        </p:nvSpPr>
        <p:spPr>
          <a:xfrm>
            <a:off x="467544" y="371703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Kegiatan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sekecil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apapun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memiliki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risiko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yang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harus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identifikasi</a:t>
            </a:r>
            <a:endParaRPr lang="en-ID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6CEF7-732F-459C-8965-262E26A3F037}"/>
              </a:ext>
            </a:extLst>
          </p:cNvPr>
          <p:cNvSpPr txBox="1"/>
          <p:nvPr/>
        </p:nvSpPr>
        <p:spPr>
          <a:xfrm>
            <a:off x="4258330" y="5237996"/>
            <a:ext cx="4418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Lakukan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proses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mitigasi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risiko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untuk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meminimalkan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dampak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dari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risiko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yang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akan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terjadi</a:t>
            </a:r>
            <a:endParaRPr lang="en-ID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D8C50597-141C-43D8-A666-955CA2A8F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9" y="2708920"/>
            <a:ext cx="4940763" cy="2555735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7B999-6232-4C81-B18E-46C78331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APA ITU INTEGRITAS 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EA7BD-0D89-4418-91A4-B3E5D0B34A41}"/>
              </a:ext>
            </a:extLst>
          </p:cNvPr>
          <p:cNvSpPr txBox="1"/>
          <p:nvPr/>
        </p:nvSpPr>
        <p:spPr>
          <a:xfrm>
            <a:off x="6156176" y="3933056"/>
            <a:ext cx="3074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KESESUAIAN 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antara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hati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pikiran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dan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perbuatan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937F-D8A9-4F0B-9855-7A165172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2D4041-E392-4ED5-A20B-68F43710E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248472" cy="42484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76AC6-B680-451D-ABCC-F930839A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2A229-BE33-4046-806B-488DE6D9D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62" y="286604"/>
            <a:ext cx="4104456" cy="4654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3CE48-BA09-4995-8C39-8114FC8A9BD1}"/>
              </a:ext>
            </a:extLst>
          </p:cNvPr>
          <p:cNvSpPr txBox="1"/>
          <p:nvPr/>
        </p:nvSpPr>
        <p:spPr>
          <a:xfrm>
            <a:off x="323528" y="286604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BAGAIMANA…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Mengukur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integritas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seseorang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???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EA270-36BE-47DB-A1A3-16D8A7252762}"/>
              </a:ext>
            </a:extLst>
          </p:cNvPr>
          <p:cNvSpPr txBox="1"/>
          <p:nvPr/>
        </p:nvSpPr>
        <p:spPr>
          <a:xfrm>
            <a:off x="4716016" y="508518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Salah </a:t>
            </a:r>
            <a:r>
              <a:rPr lang="en-US" sz="2400" b="1" dirty="0" err="1"/>
              <a:t>satunya</a:t>
            </a:r>
            <a:r>
              <a:rPr lang="en-US" sz="2400" b="1" dirty="0"/>
              <a:t>..</a:t>
            </a:r>
          </a:p>
          <a:p>
            <a:r>
              <a:rPr lang="en-US" sz="2400" b="1" dirty="0" err="1"/>
              <a:t>melaporkan</a:t>
            </a:r>
            <a:r>
              <a:rPr lang="en-US" sz="2400" b="1" dirty="0"/>
              <a:t> LHKPN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2099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811" y="1261485"/>
            <a:ext cx="2645377" cy="363785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d-ID" dirty="0">
              <a:solidFill>
                <a:srgbClr val="4D46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Daftar seluruh harta kekayaan Penyelenggara Negara (beserta pasangan dan anak yang masih menjadi tanggungan) yang dituangkan di dalam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id-ID" sz="3200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plikasi</a:t>
            </a:r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e-LHKPN yang ditetapkan oleh KPK.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19872" y="90872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</a:t>
            </a:r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LHKPN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9ABA3-A205-4BEB-AFB7-EECF8493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5849454" cy="33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820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entagon 4"/>
          <p:cNvSpPr/>
          <p:nvPr/>
        </p:nvSpPr>
        <p:spPr>
          <a:xfrm>
            <a:off x="522548" y="1345091"/>
            <a:ext cx="8585955" cy="74772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727" tIns="129540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400" kern="1200" dirty="0"/>
              <a:t>JENIS FORMULIR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31953" y="7312347"/>
            <a:ext cx="92217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77165" y="4746706"/>
            <a:ext cx="4976105" cy="146942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4084718" y="2875845"/>
            <a:ext cx="4860590" cy="1412573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4084718" y="1154287"/>
            <a:ext cx="4860590" cy="148979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94196" y="1497230"/>
            <a:ext cx="2534938" cy="909596"/>
          </a:xfrm>
          <a:prstGeom prst="rect">
            <a:avLst/>
          </a:prstGeom>
          <a:solidFill>
            <a:srgbClr val="EF4231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113456" y="1254342"/>
            <a:ext cx="1062408" cy="1273434"/>
          </a:xfrm>
          <a:custGeom>
            <a:avLst/>
            <a:gdLst>
              <a:gd name="T0" fmla="*/ 256 w 726"/>
              <a:gd name="T1" fmla="*/ 110 h 990"/>
              <a:gd name="T2" fmla="*/ 242 w 726"/>
              <a:gd name="T3" fmla="*/ 141 h 990"/>
              <a:gd name="T4" fmla="*/ 222 w 726"/>
              <a:gd name="T5" fmla="*/ 169 h 990"/>
              <a:gd name="T6" fmla="*/ 194 w 726"/>
              <a:gd name="T7" fmla="*/ 191 h 990"/>
              <a:gd name="T8" fmla="*/ 156 w 726"/>
              <a:gd name="T9" fmla="*/ 204 h 990"/>
              <a:gd name="T10" fmla="*/ 102 w 726"/>
              <a:gd name="T11" fmla="*/ 209 h 990"/>
              <a:gd name="T12" fmla="*/ 215 w 726"/>
              <a:gd name="T13" fmla="*/ 313 h 990"/>
              <a:gd name="T14" fmla="*/ 360 w 726"/>
              <a:gd name="T15" fmla="*/ 911 h 990"/>
              <a:gd name="T16" fmla="*/ 262 w 726"/>
              <a:gd name="T17" fmla="*/ 93 h 990"/>
              <a:gd name="T18" fmla="*/ 421 w 726"/>
              <a:gd name="T19" fmla="*/ 1 h 990"/>
              <a:gd name="T20" fmla="*/ 442 w 726"/>
              <a:gd name="T21" fmla="*/ 7 h 990"/>
              <a:gd name="T22" fmla="*/ 452 w 726"/>
              <a:gd name="T23" fmla="*/ 17 h 990"/>
              <a:gd name="T24" fmla="*/ 454 w 726"/>
              <a:gd name="T25" fmla="*/ 23 h 990"/>
              <a:gd name="T26" fmla="*/ 455 w 726"/>
              <a:gd name="T27" fmla="*/ 284 h 990"/>
              <a:gd name="T28" fmla="*/ 726 w 726"/>
              <a:gd name="T29" fmla="*/ 988 h 990"/>
              <a:gd name="T30" fmla="*/ 413 w 726"/>
              <a:gd name="T31" fmla="*/ 989 h 990"/>
              <a:gd name="T32" fmla="*/ 413 w 726"/>
              <a:gd name="T33" fmla="*/ 989 h 990"/>
              <a:gd name="T34" fmla="*/ 361 w 726"/>
              <a:gd name="T35" fmla="*/ 990 h 990"/>
              <a:gd name="T36" fmla="*/ 299 w 726"/>
              <a:gd name="T37" fmla="*/ 990 h 990"/>
              <a:gd name="T38" fmla="*/ 234 w 726"/>
              <a:gd name="T39" fmla="*/ 990 h 990"/>
              <a:gd name="T40" fmla="*/ 190 w 726"/>
              <a:gd name="T41" fmla="*/ 988 h 990"/>
              <a:gd name="T42" fmla="*/ 165 w 726"/>
              <a:gd name="T43" fmla="*/ 979 h 990"/>
              <a:gd name="T44" fmla="*/ 152 w 726"/>
              <a:gd name="T45" fmla="*/ 966 h 990"/>
              <a:gd name="T46" fmla="*/ 145 w 726"/>
              <a:gd name="T47" fmla="*/ 952 h 990"/>
              <a:gd name="T48" fmla="*/ 143 w 726"/>
              <a:gd name="T49" fmla="*/ 943 h 990"/>
              <a:gd name="T50" fmla="*/ 141 w 726"/>
              <a:gd name="T51" fmla="*/ 394 h 990"/>
              <a:gd name="T52" fmla="*/ 48 w 726"/>
              <a:gd name="T53" fmla="*/ 393 h 990"/>
              <a:gd name="T54" fmla="*/ 22 w 726"/>
              <a:gd name="T55" fmla="*/ 386 h 990"/>
              <a:gd name="T56" fmla="*/ 9 w 726"/>
              <a:gd name="T57" fmla="*/ 373 h 990"/>
              <a:gd name="T58" fmla="*/ 2 w 726"/>
              <a:gd name="T59" fmla="*/ 360 h 990"/>
              <a:gd name="T60" fmla="*/ 0 w 726"/>
              <a:gd name="T61" fmla="*/ 351 h 990"/>
              <a:gd name="T62" fmla="*/ 0 w 726"/>
              <a:gd name="T63" fmla="*/ 161 h 990"/>
              <a:gd name="T64" fmla="*/ 8 w 726"/>
              <a:gd name="T65" fmla="*/ 132 h 990"/>
              <a:gd name="T66" fmla="*/ 23 w 726"/>
              <a:gd name="T67" fmla="*/ 114 h 990"/>
              <a:gd name="T68" fmla="*/ 41 w 726"/>
              <a:gd name="T69" fmla="*/ 105 h 990"/>
              <a:gd name="T70" fmla="*/ 53 w 726"/>
              <a:gd name="T71" fmla="*/ 102 h 990"/>
              <a:gd name="T72" fmla="*/ 88 w 726"/>
              <a:gd name="T73" fmla="*/ 91 h 990"/>
              <a:gd name="T74" fmla="*/ 144 w 726"/>
              <a:gd name="T75" fmla="*/ 66 h 990"/>
              <a:gd name="T76" fmla="*/ 183 w 726"/>
              <a:gd name="T77" fmla="*/ 39 h 990"/>
              <a:gd name="T78" fmla="*/ 205 w 726"/>
              <a:gd name="T79" fmla="*/ 17 h 990"/>
              <a:gd name="T80" fmla="*/ 217 w 726"/>
              <a:gd name="T81" fmla="*/ 2 h 990"/>
              <a:gd name="T82" fmla="*/ 223 w 726"/>
              <a:gd name="T83" fmla="*/ 0 h 990"/>
              <a:gd name="T84" fmla="*/ 249 w 726"/>
              <a:gd name="T85" fmla="*/ 0 h 990"/>
              <a:gd name="T86" fmla="*/ 290 w 726"/>
              <a:gd name="T87" fmla="*/ 0 h 990"/>
              <a:gd name="T88" fmla="*/ 335 w 726"/>
              <a:gd name="T89" fmla="*/ 0 h 990"/>
              <a:gd name="T90" fmla="*/ 375 w 726"/>
              <a:gd name="T91" fmla="*/ 0 h 990"/>
              <a:gd name="T92" fmla="*/ 400 w 726"/>
              <a:gd name="T93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6" h="990">
                <a:moveTo>
                  <a:pt x="262" y="93"/>
                </a:moveTo>
                <a:lnTo>
                  <a:pt x="256" y="110"/>
                </a:lnTo>
                <a:lnTo>
                  <a:pt x="249" y="126"/>
                </a:lnTo>
                <a:lnTo>
                  <a:pt x="242" y="141"/>
                </a:lnTo>
                <a:lnTo>
                  <a:pt x="232" y="155"/>
                </a:lnTo>
                <a:lnTo>
                  <a:pt x="222" y="169"/>
                </a:lnTo>
                <a:lnTo>
                  <a:pt x="210" y="180"/>
                </a:lnTo>
                <a:lnTo>
                  <a:pt x="194" y="191"/>
                </a:lnTo>
                <a:lnTo>
                  <a:pt x="176" y="198"/>
                </a:lnTo>
                <a:lnTo>
                  <a:pt x="156" y="204"/>
                </a:lnTo>
                <a:lnTo>
                  <a:pt x="131" y="208"/>
                </a:lnTo>
                <a:lnTo>
                  <a:pt x="102" y="209"/>
                </a:lnTo>
                <a:lnTo>
                  <a:pt x="102" y="313"/>
                </a:lnTo>
                <a:lnTo>
                  <a:pt x="215" y="313"/>
                </a:lnTo>
                <a:lnTo>
                  <a:pt x="215" y="911"/>
                </a:lnTo>
                <a:lnTo>
                  <a:pt x="360" y="911"/>
                </a:lnTo>
                <a:lnTo>
                  <a:pt x="360" y="93"/>
                </a:lnTo>
                <a:lnTo>
                  <a:pt x="262" y="93"/>
                </a:lnTo>
                <a:close/>
                <a:moveTo>
                  <a:pt x="403" y="0"/>
                </a:moveTo>
                <a:lnTo>
                  <a:pt x="421" y="1"/>
                </a:lnTo>
                <a:lnTo>
                  <a:pt x="433" y="3"/>
                </a:lnTo>
                <a:lnTo>
                  <a:pt x="442" y="7"/>
                </a:lnTo>
                <a:lnTo>
                  <a:pt x="448" y="11"/>
                </a:lnTo>
                <a:lnTo>
                  <a:pt x="452" y="17"/>
                </a:lnTo>
                <a:lnTo>
                  <a:pt x="453" y="21"/>
                </a:lnTo>
                <a:lnTo>
                  <a:pt x="454" y="23"/>
                </a:lnTo>
                <a:lnTo>
                  <a:pt x="454" y="24"/>
                </a:lnTo>
                <a:lnTo>
                  <a:pt x="455" y="284"/>
                </a:lnTo>
                <a:lnTo>
                  <a:pt x="726" y="284"/>
                </a:lnTo>
                <a:lnTo>
                  <a:pt x="726" y="988"/>
                </a:lnTo>
                <a:lnTo>
                  <a:pt x="414" y="989"/>
                </a:lnTo>
                <a:lnTo>
                  <a:pt x="413" y="989"/>
                </a:lnTo>
                <a:lnTo>
                  <a:pt x="413" y="989"/>
                </a:lnTo>
                <a:lnTo>
                  <a:pt x="413" y="989"/>
                </a:lnTo>
                <a:lnTo>
                  <a:pt x="361" y="990"/>
                </a:lnTo>
                <a:lnTo>
                  <a:pt x="361" y="990"/>
                </a:lnTo>
                <a:lnTo>
                  <a:pt x="331" y="990"/>
                </a:lnTo>
                <a:lnTo>
                  <a:pt x="299" y="990"/>
                </a:lnTo>
                <a:lnTo>
                  <a:pt x="266" y="990"/>
                </a:lnTo>
                <a:lnTo>
                  <a:pt x="234" y="990"/>
                </a:lnTo>
                <a:lnTo>
                  <a:pt x="209" y="990"/>
                </a:lnTo>
                <a:lnTo>
                  <a:pt x="190" y="988"/>
                </a:lnTo>
                <a:lnTo>
                  <a:pt x="176" y="985"/>
                </a:lnTo>
                <a:lnTo>
                  <a:pt x="165" y="979"/>
                </a:lnTo>
                <a:lnTo>
                  <a:pt x="157" y="973"/>
                </a:lnTo>
                <a:lnTo>
                  <a:pt x="152" y="966"/>
                </a:lnTo>
                <a:lnTo>
                  <a:pt x="147" y="959"/>
                </a:lnTo>
                <a:lnTo>
                  <a:pt x="145" y="952"/>
                </a:lnTo>
                <a:lnTo>
                  <a:pt x="144" y="947"/>
                </a:lnTo>
                <a:lnTo>
                  <a:pt x="143" y="943"/>
                </a:lnTo>
                <a:lnTo>
                  <a:pt x="143" y="942"/>
                </a:lnTo>
                <a:lnTo>
                  <a:pt x="141" y="394"/>
                </a:lnTo>
                <a:lnTo>
                  <a:pt x="66" y="394"/>
                </a:lnTo>
                <a:lnTo>
                  <a:pt x="48" y="393"/>
                </a:lnTo>
                <a:lnTo>
                  <a:pt x="33" y="390"/>
                </a:lnTo>
                <a:lnTo>
                  <a:pt x="22" y="386"/>
                </a:lnTo>
                <a:lnTo>
                  <a:pt x="14" y="379"/>
                </a:lnTo>
                <a:lnTo>
                  <a:pt x="9" y="373"/>
                </a:lnTo>
                <a:lnTo>
                  <a:pt x="4" y="366"/>
                </a:lnTo>
                <a:lnTo>
                  <a:pt x="2" y="360"/>
                </a:lnTo>
                <a:lnTo>
                  <a:pt x="0" y="354"/>
                </a:lnTo>
                <a:lnTo>
                  <a:pt x="0" y="351"/>
                </a:lnTo>
                <a:lnTo>
                  <a:pt x="0" y="350"/>
                </a:lnTo>
                <a:lnTo>
                  <a:pt x="0" y="161"/>
                </a:lnTo>
                <a:lnTo>
                  <a:pt x="2" y="144"/>
                </a:lnTo>
                <a:lnTo>
                  <a:pt x="8" y="132"/>
                </a:lnTo>
                <a:lnTo>
                  <a:pt x="15" y="121"/>
                </a:lnTo>
                <a:lnTo>
                  <a:pt x="23" y="114"/>
                </a:lnTo>
                <a:lnTo>
                  <a:pt x="32" y="109"/>
                </a:lnTo>
                <a:lnTo>
                  <a:pt x="41" y="105"/>
                </a:lnTo>
                <a:lnTo>
                  <a:pt x="48" y="103"/>
                </a:lnTo>
                <a:lnTo>
                  <a:pt x="53" y="102"/>
                </a:lnTo>
                <a:lnTo>
                  <a:pt x="54" y="102"/>
                </a:lnTo>
                <a:lnTo>
                  <a:pt x="88" y="91"/>
                </a:lnTo>
                <a:lnTo>
                  <a:pt x="118" y="79"/>
                </a:lnTo>
                <a:lnTo>
                  <a:pt x="144" y="66"/>
                </a:lnTo>
                <a:lnTo>
                  <a:pt x="165" y="53"/>
                </a:lnTo>
                <a:lnTo>
                  <a:pt x="183" y="39"/>
                </a:lnTo>
                <a:lnTo>
                  <a:pt x="196" y="27"/>
                </a:lnTo>
                <a:lnTo>
                  <a:pt x="205" y="17"/>
                </a:lnTo>
                <a:lnTo>
                  <a:pt x="213" y="7"/>
                </a:lnTo>
                <a:lnTo>
                  <a:pt x="217" y="2"/>
                </a:lnTo>
                <a:lnTo>
                  <a:pt x="218" y="0"/>
                </a:lnTo>
                <a:lnTo>
                  <a:pt x="223" y="0"/>
                </a:lnTo>
                <a:lnTo>
                  <a:pt x="233" y="0"/>
                </a:lnTo>
                <a:lnTo>
                  <a:pt x="249" y="0"/>
                </a:lnTo>
                <a:lnTo>
                  <a:pt x="269" y="0"/>
                </a:lnTo>
                <a:lnTo>
                  <a:pt x="290" y="0"/>
                </a:lnTo>
                <a:lnTo>
                  <a:pt x="313" y="0"/>
                </a:lnTo>
                <a:lnTo>
                  <a:pt x="335" y="0"/>
                </a:lnTo>
                <a:lnTo>
                  <a:pt x="357" y="0"/>
                </a:lnTo>
                <a:lnTo>
                  <a:pt x="375" y="0"/>
                </a:lnTo>
                <a:lnTo>
                  <a:pt x="390" y="0"/>
                </a:lnTo>
                <a:lnTo>
                  <a:pt x="400" y="0"/>
                </a:lnTo>
                <a:lnTo>
                  <a:pt x="403" y="0"/>
                </a:lnTo>
                <a:close/>
              </a:path>
            </a:pathLst>
          </a:custGeom>
          <a:solidFill>
            <a:srgbClr val="EF4231"/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924178" y="1497230"/>
            <a:ext cx="431604" cy="1009136"/>
          </a:xfrm>
          <a:custGeom>
            <a:avLst/>
            <a:gdLst>
              <a:gd name="T0" fmla="*/ 294 w 294"/>
              <a:gd name="T1" fmla="*/ 0 h 784"/>
              <a:gd name="T2" fmla="*/ 294 w 294"/>
              <a:gd name="T3" fmla="*/ 707 h 784"/>
              <a:gd name="T4" fmla="*/ 0 w 294"/>
              <a:gd name="T5" fmla="*/ 784 h 784"/>
              <a:gd name="T6" fmla="*/ 0 w 294"/>
              <a:gd name="T7" fmla="*/ 80 h 784"/>
              <a:gd name="T8" fmla="*/ 294 w 294"/>
              <a:gd name="T9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4">
                <a:moveTo>
                  <a:pt x="294" y="0"/>
                </a:moveTo>
                <a:lnTo>
                  <a:pt x="294" y="707"/>
                </a:lnTo>
                <a:lnTo>
                  <a:pt x="0" y="784"/>
                </a:lnTo>
                <a:lnTo>
                  <a:pt x="0" y="80"/>
                </a:lnTo>
                <a:lnTo>
                  <a:pt x="294" y="0"/>
                </a:lnTo>
                <a:close/>
              </a:path>
            </a:pathLst>
          </a:custGeom>
          <a:solidFill>
            <a:srgbClr val="EF4231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616496" y="1576217"/>
            <a:ext cx="439414" cy="906589"/>
          </a:xfrm>
          <a:custGeom>
            <a:avLst/>
            <a:gdLst>
              <a:gd name="T0" fmla="*/ 0 w 299"/>
              <a:gd name="T1" fmla="*/ 0 h 782"/>
              <a:gd name="T2" fmla="*/ 299 w 299"/>
              <a:gd name="T3" fmla="*/ 80 h 782"/>
              <a:gd name="T4" fmla="*/ 299 w 299"/>
              <a:gd name="T5" fmla="*/ 782 h 782"/>
              <a:gd name="T6" fmla="*/ 0 w 299"/>
              <a:gd name="T7" fmla="*/ 707 h 782"/>
              <a:gd name="T8" fmla="*/ 0 w 299"/>
              <a:gd name="T9" fmla="*/ 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782">
                <a:moveTo>
                  <a:pt x="0" y="0"/>
                </a:moveTo>
                <a:lnTo>
                  <a:pt x="299" y="80"/>
                </a:lnTo>
                <a:lnTo>
                  <a:pt x="299" y="782"/>
                </a:lnTo>
                <a:lnTo>
                  <a:pt x="0" y="707"/>
                </a:lnTo>
                <a:lnTo>
                  <a:pt x="0" y="0"/>
                </a:lnTo>
                <a:close/>
              </a:path>
            </a:pathLst>
          </a:custGeom>
          <a:solidFill>
            <a:srgbClr val="EF4231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758427" y="1592480"/>
            <a:ext cx="1133831" cy="902731"/>
          </a:xfrm>
          <a:prstGeom prst="rect">
            <a:avLst/>
          </a:prstGeom>
          <a:solidFill>
            <a:srgbClr val="EF4231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24178" y="3190186"/>
            <a:ext cx="431604" cy="1010852"/>
          </a:xfrm>
          <a:custGeom>
            <a:avLst/>
            <a:gdLst>
              <a:gd name="T0" fmla="*/ 294 w 294"/>
              <a:gd name="T1" fmla="*/ 0 h 785"/>
              <a:gd name="T2" fmla="*/ 294 w 294"/>
              <a:gd name="T3" fmla="*/ 707 h 785"/>
              <a:gd name="T4" fmla="*/ 0 w 294"/>
              <a:gd name="T5" fmla="*/ 785 h 785"/>
              <a:gd name="T6" fmla="*/ 0 w 294"/>
              <a:gd name="T7" fmla="*/ 80 h 785"/>
              <a:gd name="T8" fmla="*/ 294 w 294"/>
              <a:gd name="T9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5">
                <a:moveTo>
                  <a:pt x="294" y="0"/>
                </a:moveTo>
                <a:lnTo>
                  <a:pt x="294" y="707"/>
                </a:lnTo>
                <a:lnTo>
                  <a:pt x="0" y="785"/>
                </a:lnTo>
                <a:lnTo>
                  <a:pt x="0" y="80"/>
                </a:lnTo>
                <a:lnTo>
                  <a:pt x="294" y="0"/>
                </a:lnTo>
                <a:close/>
              </a:path>
            </a:pathLst>
          </a:custGeom>
          <a:solidFill>
            <a:srgbClr val="56BCD7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94196" y="3190186"/>
            <a:ext cx="2534938" cy="909596"/>
          </a:xfrm>
          <a:prstGeom prst="rect">
            <a:avLst/>
          </a:prstGeom>
          <a:solidFill>
            <a:srgbClr val="56BCD7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616496" y="3190186"/>
            <a:ext cx="439414" cy="1010852"/>
          </a:xfrm>
          <a:custGeom>
            <a:avLst/>
            <a:gdLst>
              <a:gd name="T0" fmla="*/ 0 w 299"/>
              <a:gd name="T1" fmla="*/ 0 h 785"/>
              <a:gd name="T2" fmla="*/ 299 w 299"/>
              <a:gd name="T3" fmla="*/ 80 h 785"/>
              <a:gd name="T4" fmla="*/ 299 w 299"/>
              <a:gd name="T5" fmla="*/ 80 h 785"/>
              <a:gd name="T6" fmla="*/ 299 w 299"/>
              <a:gd name="T7" fmla="*/ 785 h 785"/>
              <a:gd name="T8" fmla="*/ 0 w 299"/>
              <a:gd name="T9" fmla="*/ 707 h 785"/>
              <a:gd name="T10" fmla="*/ 0 w 299"/>
              <a:gd name="T11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85">
                <a:moveTo>
                  <a:pt x="0" y="0"/>
                </a:moveTo>
                <a:lnTo>
                  <a:pt x="299" y="80"/>
                </a:lnTo>
                <a:lnTo>
                  <a:pt x="299" y="80"/>
                </a:lnTo>
                <a:lnTo>
                  <a:pt x="299" y="785"/>
                </a:lnTo>
                <a:lnTo>
                  <a:pt x="0" y="707"/>
                </a:lnTo>
                <a:lnTo>
                  <a:pt x="0" y="0"/>
                </a:lnTo>
                <a:close/>
              </a:path>
            </a:pathLst>
          </a:custGeom>
          <a:solidFill>
            <a:srgbClr val="56BCD7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58427" y="3285436"/>
            <a:ext cx="1133831" cy="907879"/>
          </a:xfrm>
          <a:prstGeom prst="rect">
            <a:avLst/>
          </a:prstGeom>
          <a:solidFill>
            <a:srgbClr val="56BCD7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4104913" y="2956823"/>
            <a:ext cx="1074127" cy="1268286"/>
          </a:xfrm>
          <a:custGeom>
            <a:avLst/>
            <a:gdLst>
              <a:gd name="T0" fmla="*/ 232 w 734"/>
              <a:gd name="T1" fmla="*/ 109 h 984"/>
              <a:gd name="T2" fmla="*/ 157 w 734"/>
              <a:gd name="T3" fmla="*/ 152 h 984"/>
              <a:gd name="T4" fmla="*/ 118 w 734"/>
              <a:gd name="T5" fmla="*/ 229 h 984"/>
              <a:gd name="T6" fmla="*/ 110 w 734"/>
              <a:gd name="T7" fmla="*/ 373 h 984"/>
              <a:gd name="T8" fmla="*/ 231 w 734"/>
              <a:gd name="T9" fmla="*/ 267 h 984"/>
              <a:gd name="T10" fmla="*/ 253 w 734"/>
              <a:gd name="T11" fmla="*/ 225 h 984"/>
              <a:gd name="T12" fmla="*/ 295 w 734"/>
              <a:gd name="T13" fmla="*/ 213 h 984"/>
              <a:gd name="T14" fmla="*/ 335 w 734"/>
              <a:gd name="T15" fmla="*/ 222 h 984"/>
              <a:gd name="T16" fmla="*/ 356 w 734"/>
              <a:gd name="T17" fmla="*/ 258 h 984"/>
              <a:gd name="T18" fmla="*/ 360 w 734"/>
              <a:gd name="T19" fmla="*/ 338 h 984"/>
              <a:gd name="T20" fmla="*/ 329 w 734"/>
              <a:gd name="T21" fmla="*/ 428 h 984"/>
              <a:gd name="T22" fmla="*/ 277 w 734"/>
              <a:gd name="T23" fmla="*/ 502 h 984"/>
              <a:gd name="T24" fmla="*/ 214 w 734"/>
              <a:gd name="T25" fmla="*/ 569 h 984"/>
              <a:gd name="T26" fmla="*/ 157 w 734"/>
              <a:gd name="T27" fmla="*/ 639 h 984"/>
              <a:gd name="T28" fmla="*/ 119 w 734"/>
              <a:gd name="T29" fmla="*/ 724 h 984"/>
              <a:gd name="T30" fmla="*/ 110 w 734"/>
              <a:gd name="T31" fmla="*/ 890 h 984"/>
              <a:gd name="T32" fmla="*/ 237 w 734"/>
              <a:gd name="T33" fmla="*/ 779 h 984"/>
              <a:gd name="T34" fmla="*/ 248 w 734"/>
              <a:gd name="T35" fmla="*/ 713 h 984"/>
              <a:gd name="T36" fmla="*/ 291 w 734"/>
              <a:gd name="T37" fmla="*/ 650 h 984"/>
              <a:gd name="T38" fmla="*/ 353 w 734"/>
              <a:gd name="T39" fmla="*/ 582 h 984"/>
              <a:gd name="T40" fmla="*/ 418 w 734"/>
              <a:gd name="T41" fmla="*/ 506 h 984"/>
              <a:gd name="T42" fmla="*/ 468 w 734"/>
              <a:gd name="T43" fmla="*/ 413 h 984"/>
              <a:gd name="T44" fmla="*/ 488 w 734"/>
              <a:gd name="T45" fmla="*/ 298 h 984"/>
              <a:gd name="T46" fmla="*/ 471 w 734"/>
              <a:gd name="T47" fmla="*/ 199 h 984"/>
              <a:gd name="T48" fmla="*/ 420 w 734"/>
              <a:gd name="T49" fmla="*/ 134 h 984"/>
              <a:gd name="T50" fmla="*/ 335 w 734"/>
              <a:gd name="T51" fmla="*/ 103 h 984"/>
              <a:gd name="T52" fmla="*/ 288 w 734"/>
              <a:gd name="T53" fmla="*/ 0 h 984"/>
              <a:gd name="T54" fmla="*/ 373 w 734"/>
              <a:gd name="T55" fmla="*/ 6 h 984"/>
              <a:gd name="T56" fmla="*/ 468 w 734"/>
              <a:gd name="T57" fmla="*/ 36 h 984"/>
              <a:gd name="T58" fmla="*/ 533 w 734"/>
              <a:gd name="T59" fmla="*/ 83 h 984"/>
              <a:gd name="T60" fmla="*/ 572 w 734"/>
              <a:gd name="T61" fmla="*/ 138 h 984"/>
              <a:gd name="T62" fmla="*/ 593 w 734"/>
              <a:gd name="T63" fmla="*/ 192 h 984"/>
              <a:gd name="T64" fmla="*/ 600 w 734"/>
              <a:gd name="T65" fmla="*/ 238 h 984"/>
              <a:gd name="T66" fmla="*/ 601 w 734"/>
              <a:gd name="T67" fmla="*/ 267 h 984"/>
              <a:gd name="T68" fmla="*/ 600 w 734"/>
              <a:gd name="T69" fmla="*/ 275 h 984"/>
              <a:gd name="T70" fmla="*/ 572 w 734"/>
              <a:gd name="T71" fmla="*/ 980 h 984"/>
              <a:gd name="T72" fmla="*/ 104 w 734"/>
              <a:gd name="T73" fmla="*/ 978 h 984"/>
              <a:gd name="T74" fmla="*/ 46 w 734"/>
              <a:gd name="T75" fmla="*/ 958 h 984"/>
              <a:gd name="T76" fmla="*/ 17 w 734"/>
              <a:gd name="T77" fmla="*/ 931 h 984"/>
              <a:gd name="T78" fmla="*/ 5 w 734"/>
              <a:gd name="T79" fmla="*/ 906 h 984"/>
              <a:gd name="T80" fmla="*/ 3 w 734"/>
              <a:gd name="T81" fmla="*/ 895 h 984"/>
              <a:gd name="T82" fmla="*/ 9 w 734"/>
              <a:gd name="T83" fmla="*/ 673 h 984"/>
              <a:gd name="T84" fmla="*/ 33 w 734"/>
              <a:gd name="T85" fmla="*/ 600 h 984"/>
              <a:gd name="T86" fmla="*/ 62 w 734"/>
              <a:gd name="T87" fmla="*/ 545 h 984"/>
              <a:gd name="T88" fmla="*/ 81 w 734"/>
              <a:gd name="T89" fmla="*/ 517 h 984"/>
              <a:gd name="T90" fmla="*/ 45 w 734"/>
              <a:gd name="T91" fmla="*/ 494 h 984"/>
              <a:gd name="T92" fmla="*/ 13 w 734"/>
              <a:gd name="T93" fmla="*/ 454 h 984"/>
              <a:gd name="T94" fmla="*/ 4 w 734"/>
              <a:gd name="T95" fmla="*/ 426 h 984"/>
              <a:gd name="T96" fmla="*/ 0 w 734"/>
              <a:gd name="T97" fmla="*/ 325 h 984"/>
              <a:gd name="T98" fmla="*/ 17 w 734"/>
              <a:gd name="T99" fmla="*/ 207 h 984"/>
              <a:gd name="T100" fmla="*/ 54 w 734"/>
              <a:gd name="T101" fmla="*/ 122 h 984"/>
              <a:gd name="T102" fmla="*/ 103 w 734"/>
              <a:gd name="T103" fmla="*/ 64 h 984"/>
              <a:gd name="T104" fmla="*/ 159 w 734"/>
              <a:gd name="T105" fmla="*/ 28 h 984"/>
              <a:gd name="T106" fmla="*/ 211 w 734"/>
              <a:gd name="T107" fmla="*/ 9 h 984"/>
              <a:gd name="T108" fmla="*/ 256 w 734"/>
              <a:gd name="T109" fmla="*/ 1 h 984"/>
              <a:gd name="T110" fmla="*/ 284 w 734"/>
              <a:gd name="T111" fmla="*/ 0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4" h="984">
                <a:moveTo>
                  <a:pt x="299" y="101"/>
                </a:moveTo>
                <a:lnTo>
                  <a:pt x="263" y="103"/>
                </a:lnTo>
                <a:lnTo>
                  <a:pt x="232" y="109"/>
                </a:lnTo>
                <a:lnTo>
                  <a:pt x="203" y="119"/>
                </a:lnTo>
                <a:lnTo>
                  <a:pt x="179" y="134"/>
                </a:lnTo>
                <a:lnTo>
                  <a:pt x="157" y="152"/>
                </a:lnTo>
                <a:lnTo>
                  <a:pt x="141" y="174"/>
                </a:lnTo>
                <a:lnTo>
                  <a:pt x="127" y="199"/>
                </a:lnTo>
                <a:lnTo>
                  <a:pt x="118" y="229"/>
                </a:lnTo>
                <a:lnTo>
                  <a:pt x="112" y="261"/>
                </a:lnTo>
                <a:lnTo>
                  <a:pt x="110" y="298"/>
                </a:lnTo>
                <a:lnTo>
                  <a:pt x="110" y="373"/>
                </a:lnTo>
                <a:lnTo>
                  <a:pt x="230" y="373"/>
                </a:lnTo>
                <a:lnTo>
                  <a:pt x="230" y="289"/>
                </a:lnTo>
                <a:lnTo>
                  <a:pt x="231" y="267"/>
                </a:lnTo>
                <a:lnTo>
                  <a:pt x="236" y="250"/>
                </a:lnTo>
                <a:lnTo>
                  <a:pt x="243" y="235"/>
                </a:lnTo>
                <a:lnTo>
                  <a:pt x="253" y="225"/>
                </a:lnTo>
                <a:lnTo>
                  <a:pt x="265" y="218"/>
                </a:lnTo>
                <a:lnTo>
                  <a:pt x="280" y="214"/>
                </a:lnTo>
                <a:lnTo>
                  <a:pt x="295" y="213"/>
                </a:lnTo>
                <a:lnTo>
                  <a:pt x="310" y="214"/>
                </a:lnTo>
                <a:lnTo>
                  <a:pt x="323" y="217"/>
                </a:lnTo>
                <a:lnTo>
                  <a:pt x="335" y="222"/>
                </a:lnTo>
                <a:lnTo>
                  <a:pt x="344" y="230"/>
                </a:lnTo>
                <a:lnTo>
                  <a:pt x="351" y="243"/>
                </a:lnTo>
                <a:lnTo>
                  <a:pt x="356" y="258"/>
                </a:lnTo>
                <a:lnTo>
                  <a:pt x="361" y="278"/>
                </a:lnTo>
                <a:lnTo>
                  <a:pt x="362" y="302"/>
                </a:lnTo>
                <a:lnTo>
                  <a:pt x="360" y="338"/>
                </a:lnTo>
                <a:lnTo>
                  <a:pt x="353" y="370"/>
                </a:lnTo>
                <a:lnTo>
                  <a:pt x="343" y="400"/>
                </a:lnTo>
                <a:lnTo>
                  <a:pt x="329" y="428"/>
                </a:lnTo>
                <a:lnTo>
                  <a:pt x="314" y="454"/>
                </a:lnTo>
                <a:lnTo>
                  <a:pt x="296" y="479"/>
                </a:lnTo>
                <a:lnTo>
                  <a:pt x="277" y="502"/>
                </a:lnTo>
                <a:lnTo>
                  <a:pt x="257" y="524"/>
                </a:lnTo>
                <a:lnTo>
                  <a:pt x="236" y="546"/>
                </a:lnTo>
                <a:lnTo>
                  <a:pt x="214" y="569"/>
                </a:lnTo>
                <a:lnTo>
                  <a:pt x="195" y="592"/>
                </a:lnTo>
                <a:lnTo>
                  <a:pt x="175" y="615"/>
                </a:lnTo>
                <a:lnTo>
                  <a:pt x="157" y="639"/>
                </a:lnTo>
                <a:lnTo>
                  <a:pt x="142" y="665"/>
                </a:lnTo>
                <a:lnTo>
                  <a:pt x="128" y="694"/>
                </a:lnTo>
                <a:lnTo>
                  <a:pt x="119" y="724"/>
                </a:lnTo>
                <a:lnTo>
                  <a:pt x="112" y="758"/>
                </a:lnTo>
                <a:lnTo>
                  <a:pt x="110" y="795"/>
                </a:lnTo>
                <a:lnTo>
                  <a:pt x="110" y="890"/>
                </a:lnTo>
                <a:lnTo>
                  <a:pt x="477" y="890"/>
                </a:lnTo>
                <a:lnTo>
                  <a:pt x="477" y="779"/>
                </a:lnTo>
                <a:lnTo>
                  <a:pt x="237" y="779"/>
                </a:lnTo>
                <a:lnTo>
                  <a:pt x="235" y="757"/>
                </a:lnTo>
                <a:lnTo>
                  <a:pt x="239" y="735"/>
                </a:lnTo>
                <a:lnTo>
                  <a:pt x="248" y="713"/>
                </a:lnTo>
                <a:lnTo>
                  <a:pt x="259" y="692"/>
                </a:lnTo>
                <a:lnTo>
                  <a:pt x="274" y="672"/>
                </a:lnTo>
                <a:lnTo>
                  <a:pt x="291" y="650"/>
                </a:lnTo>
                <a:lnTo>
                  <a:pt x="311" y="628"/>
                </a:lnTo>
                <a:lnTo>
                  <a:pt x="332" y="606"/>
                </a:lnTo>
                <a:lnTo>
                  <a:pt x="353" y="582"/>
                </a:lnTo>
                <a:lnTo>
                  <a:pt x="375" y="559"/>
                </a:lnTo>
                <a:lnTo>
                  <a:pt x="397" y="533"/>
                </a:lnTo>
                <a:lnTo>
                  <a:pt x="418" y="506"/>
                </a:lnTo>
                <a:lnTo>
                  <a:pt x="437" y="477"/>
                </a:lnTo>
                <a:lnTo>
                  <a:pt x="454" y="446"/>
                </a:lnTo>
                <a:lnTo>
                  <a:pt x="468" y="413"/>
                </a:lnTo>
                <a:lnTo>
                  <a:pt x="479" y="376"/>
                </a:lnTo>
                <a:lnTo>
                  <a:pt x="486" y="338"/>
                </a:lnTo>
                <a:lnTo>
                  <a:pt x="488" y="298"/>
                </a:lnTo>
                <a:lnTo>
                  <a:pt x="486" y="261"/>
                </a:lnTo>
                <a:lnTo>
                  <a:pt x="481" y="229"/>
                </a:lnTo>
                <a:lnTo>
                  <a:pt x="471" y="199"/>
                </a:lnTo>
                <a:lnTo>
                  <a:pt x="458" y="174"/>
                </a:lnTo>
                <a:lnTo>
                  <a:pt x="440" y="152"/>
                </a:lnTo>
                <a:lnTo>
                  <a:pt x="420" y="134"/>
                </a:lnTo>
                <a:lnTo>
                  <a:pt x="395" y="119"/>
                </a:lnTo>
                <a:lnTo>
                  <a:pt x="367" y="109"/>
                </a:lnTo>
                <a:lnTo>
                  <a:pt x="335" y="103"/>
                </a:lnTo>
                <a:lnTo>
                  <a:pt x="299" y="101"/>
                </a:lnTo>
                <a:close/>
                <a:moveTo>
                  <a:pt x="284" y="0"/>
                </a:moveTo>
                <a:lnTo>
                  <a:pt x="288" y="0"/>
                </a:lnTo>
                <a:lnTo>
                  <a:pt x="290" y="0"/>
                </a:lnTo>
                <a:lnTo>
                  <a:pt x="334" y="2"/>
                </a:lnTo>
                <a:lnTo>
                  <a:pt x="373" y="6"/>
                </a:lnTo>
                <a:lnTo>
                  <a:pt x="409" y="15"/>
                </a:lnTo>
                <a:lnTo>
                  <a:pt x="440" y="25"/>
                </a:lnTo>
                <a:lnTo>
                  <a:pt x="468" y="36"/>
                </a:lnTo>
                <a:lnTo>
                  <a:pt x="493" y="51"/>
                </a:lnTo>
                <a:lnTo>
                  <a:pt x="515" y="66"/>
                </a:lnTo>
                <a:lnTo>
                  <a:pt x="533" y="83"/>
                </a:lnTo>
                <a:lnTo>
                  <a:pt x="548" y="101"/>
                </a:lnTo>
                <a:lnTo>
                  <a:pt x="562" y="119"/>
                </a:lnTo>
                <a:lnTo>
                  <a:pt x="572" y="138"/>
                </a:lnTo>
                <a:lnTo>
                  <a:pt x="580" y="157"/>
                </a:lnTo>
                <a:lnTo>
                  <a:pt x="587" y="174"/>
                </a:lnTo>
                <a:lnTo>
                  <a:pt x="593" y="192"/>
                </a:lnTo>
                <a:lnTo>
                  <a:pt x="596" y="208"/>
                </a:lnTo>
                <a:lnTo>
                  <a:pt x="599" y="224"/>
                </a:lnTo>
                <a:lnTo>
                  <a:pt x="600" y="238"/>
                </a:lnTo>
                <a:lnTo>
                  <a:pt x="601" y="250"/>
                </a:lnTo>
                <a:lnTo>
                  <a:pt x="601" y="260"/>
                </a:lnTo>
                <a:lnTo>
                  <a:pt x="601" y="267"/>
                </a:lnTo>
                <a:lnTo>
                  <a:pt x="601" y="273"/>
                </a:lnTo>
                <a:lnTo>
                  <a:pt x="600" y="274"/>
                </a:lnTo>
                <a:lnTo>
                  <a:pt x="600" y="275"/>
                </a:lnTo>
                <a:lnTo>
                  <a:pt x="734" y="275"/>
                </a:lnTo>
                <a:lnTo>
                  <a:pt x="734" y="980"/>
                </a:lnTo>
                <a:lnTo>
                  <a:pt x="572" y="980"/>
                </a:lnTo>
                <a:lnTo>
                  <a:pt x="162" y="984"/>
                </a:lnTo>
                <a:lnTo>
                  <a:pt x="131" y="983"/>
                </a:lnTo>
                <a:lnTo>
                  <a:pt x="104" y="978"/>
                </a:lnTo>
                <a:lnTo>
                  <a:pt x="81" y="973"/>
                </a:lnTo>
                <a:lnTo>
                  <a:pt x="61" y="966"/>
                </a:lnTo>
                <a:lnTo>
                  <a:pt x="46" y="958"/>
                </a:lnTo>
                <a:lnTo>
                  <a:pt x="33" y="949"/>
                </a:lnTo>
                <a:lnTo>
                  <a:pt x="24" y="940"/>
                </a:lnTo>
                <a:lnTo>
                  <a:pt x="17" y="931"/>
                </a:lnTo>
                <a:lnTo>
                  <a:pt x="11" y="921"/>
                </a:lnTo>
                <a:lnTo>
                  <a:pt x="7" y="913"/>
                </a:lnTo>
                <a:lnTo>
                  <a:pt x="5" y="906"/>
                </a:lnTo>
                <a:lnTo>
                  <a:pt x="4" y="901"/>
                </a:lnTo>
                <a:lnTo>
                  <a:pt x="4" y="896"/>
                </a:lnTo>
                <a:lnTo>
                  <a:pt x="3" y="895"/>
                </a:lnTo>
                <a:lnTo>
                  <a:pt x="3" y="728"/>
                </a:lnTo>
                <a:lnTo>
                  <a:pt x="5" y="700"/>
                </a:lnTo>
                <a:lnTo>
                  <a:pt x="9" y="673"/>
                </a:lnTo>
                <a:lnTo>
                  <a:pt x="16" y="648"/>
                </a:lnTo>
                <a:lnTo>
                  <a:pt x="24" y="623"/>
                </a:lnTo>
                <a:lnTo>
                  <a:pt x="33" y="600"/>
                </a:lnTo>
                <a:lnTo>
                  <a:pt x="44" y="579"/>
                </a:lnTo>
                <a:lnTo>
                  <a:pt x="53" y="562"/>
                </a:lnTo>
                <a:lnTo>
                  <a:pt x="62" y="545"/>
                </a:lnTo>
                <a:lnTo>
                  <a:pt x="70" y="533"/>
                </a:lnTo>
                <a:lnTo>
                  <a:pt x="77" y="523"/>
                </a:lnTo>
                <a:lnTo>
                  <a:pt x="81" y="517"/>
                </a:lnTo>
                <a:lnTo>
                  <a:pt x="83" y="515"/>
                </a:lnTo>
                <a:lnTo>
                  <a:pt x="61" y="506"/>
                </a:lnTo>
                <a:lnTo>
                  <a:pt x="45" y="494"/>
                </a:lnTo>
                <a:lnTo>
                  <a:pt x="31" y="481"/>
                </a:lnTo>
                <a:lnTo>
                  <a:pt x="21" y="467"/>
                </a:lnTo>
                <a:lnTo>
                  <a:pt x="13" y="454"/>
                </a:lnTo>
                <a:lnTo>
                  <a:pt x="9" y="443"/>
                </a:lnTo>
                <a:lnTo>
                  <a:pt x="6" y="432"/>
                </a:lnTo>
                <a:lnTo>
                  <a:pt x="4" y="426"/>
                </a:lnTo>
                <a:lnTo>
                  <a:pt x="4" y="424"/>
                </a:lnTo>
                <a:lnTo>
                  <a:pt x="0" y="372"/>
                </a:lnTo>
                <a:lnTo>
                  <a:pt x="0" y="325"/>
                </a:lnTo>
                <a:lnTo>
                  <a:pt x="3" y="282"/>
                </a:lnTo>
                <a:lnTo>
                  <a:pt x="8" y="243"/>
                </a:lnTo>
                <a:lnTo>
                  <a:pt x="17" y="207"/>
                </a:lnTo>
                <a:lnTo>
                  <a:pt x="27" y="176"/>
                </a:lnTo>
                <a:lnTo>
                  <a:pt x="39" y="148"/>
                </a:lnTo>
                <a:lnTo>
                  <a:pt x="54" y="122"/>
                </a:lnTo>
                <a:lnTo>
                  <a:pt x="69" y="101"/>
                </a:lnTo>
                <a:lnTo>
                  <a:pt x="86" y="81"/>
                </a:lnTo>
                <a:lnTo>
                  <a:pt x="103" y="64"/>
                </a:lnTo>
                <a:lnTo>
                  <a:pt x="121" y="51"/>
                </a:lnTo>
                <a:lnTo>
                  <a:pt x="140" y="38"/>
                </a:lnTo>
                <a:lnTo>
                  <a:pt x="159" y="28"/>
                </a:lnTo>
                <a:lnTo>
                  <a:pt x="176" y="21"/>
                </a:lnTo>
                <a:lnTo>
                  <a:pt x="195" y="14"/>
                </a:lnTo>
                <a:lnTo>
                  <a:pt x="211" y="9"/>
                </a:lnTo>
                <a:lnTo>
                  <a:pt x="228" y="5"/>
                </a:lnTo>
                <a:lnTo>
                  <a:pt x="242" y="3"/>
                </a:lnTo>
                <a:lnTo>
                  <a:pt x="256" y="1"/>
                </a:lnTo>
                <a:lnTo>
                  <a:pt x="267" y="0"/>
                </a:lnTo>
                <a:lnTo>
                  <a:pt x="277" y="0"/>
                </a:lnTo>
                <a:lnTo>
                  <a:pt x="284" y="0"/>
                </a:lnTo>
                <a:close/>
              </a:path>
            </a:pathLst>
          </a:custGeom>
          <a:solidFill>
            <a:srgbClr val="56BCD7"/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895162" y="5064130"/>
            <a:ext cx="445274" cy="1005704"/>
          </a:xfrm>
          <a:custGeom>
            <a:avLst/>
            <a:gdLst>
              <a:gd name="T0" fmla="*/ 304 w 304"/>
              <a:gd name="T1" fmla="*/ 0 h 781"/>
              <a:gd name="T2" fmla="*/ 304 w 304"/>
              <a:gd name="T3" fmla="*/ 702 h 781"/>
              <a:gd name="T4" fmla="*/ 0 w 304"/>
              <a:gd name="T5" fmla="*/ 781 h 781"/>
              <a:gd name="T6" fmla="*/ 0 w 304"/>
              <a:gd name="T7" fmla="*/ 82 h 781"/>
              <a:gd name="T8" fmla="*/ 304 w 304"/>
              <a:gd name="T9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781">
                <a:moveTo>
                  <a:pt x="304" y="0"/>
                </a:moveTo>
                <a:lnTo>
                  <a:pt x="304" y="702"/>
                </a:lnTo>
                <a:lnTo>
                  <a:pt x="0" y="781"/>
                </a:lnTo>
                <a:lnTo>
                  <a:pt x="0" y="82"/>
                </a:lnTo>
                <a:lnTo>
                  <a:pt x="304" y="0"/>
                </a:lnTo>
                <a:close/>
              </a:path>
            </a:pathLst>
          </a:custGeom>
          <a:solidFill>
            <a:srgbClr val="A54C95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236846" y="5064670"/>
            <a:ext cx="2534938" cy="904446"/>
          </a:xfrm>
          <a:prstGeom prst="rect">
            <a:avLst/>
          </a:prstGeom>
          <a:solidFill>
            <a:srgbClr val="A54C95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597612" y="5064130"/>
            <a:ext cx="441368" cy="1005704"/>
          </a:xfrm>
          <a:custGeom>
            <a:avLst/>
            <a:gdLst>
              <a:gd name="T0" fmla="*/ 0 w 300"/>
              <a:gd name="T1" fmla="*/ 0 h 781"/>
              <a:gd name="T2" fmla="*/ 300 w 300"/>
              <a:gd name="T3" fmla="*/ 75 h 781"/>
              <a:gd name="T4" fmla="*/ 299 w 300"/>
              <a:gd name="T5" fmla="*/ 75 h 781"/>
              <a:gd name="T6" fmla="*/ 299 w 300"/>
              <a:gd name="T7" fmla="*/ 781 h 781"/>
              <a:gd name="T8" fmla="*/ 0 w 300"/>
              <a:gd name="T9" fmla="*/ 702 h 781"/>
              <a:gd name="T10" fmla="*/ 0 w 300"/>
              <a:gd name="T11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" h="781">
                <a:moveTo>
                  <a:pt x="0" y="0"/>
                </a:moveTo>
                <a:lnTo>
                  <a:pt x="300" y="75"/>
                </a:lnTo>
                <a:lnTo>
                  <a:pt x="299" y="75"/>
                </a:lnTo>
                <a:lnTo>
                  <a:pt x="299" y="781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A54C95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739378" y="5153030"/>
            <a:ext cx="1214738" cy="909596"/>
          </a:xfrm>
          <a:prstGeom prst="rect">
            <a:avLst/>
          </a:prstGeom>
          <a:solidFill>
            <a:srgbClr val="A54C95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4084718" y="4806954"/>
            <a:ext cx="1060456" cy="1283731"/>
          </a:xfrm>
          <a:custGeom>
            <a:avLst/>
            <a:gdLst>
              <a:gd name="T0" fmla="*/ 196 w 723"/>
              <a:gd name="T1" fmla="*/ 121 h 997"/>
              <a:gd name="T2" fmla="*/ 121 w 723"/>
              <a:gd name="T3" fmla="*/ 203 h 997"/>
              <a:gd name="T4" fmla="*/ 104 w 723"/>
              <a:gd name="T5" fmla="*/ 346 h 997"/>
              <a:gd name="T6" fmla="*/ 228 w 723"/>
              <a:gd name="T7" fmla="*/ 254 h 997"/>
              <a:gd name="T8" fmla="*/ 271 w 723"/>
              <a:gd name="T9" fmla="*/ 218 h 997"/>
              <a:gd name="T10" fmla="*/ 325 w 723"/>
              <a:gd name="T11" fmla="*/ 226 h 997"/>
              <a:gd name="T12" fmla="*/ 351 w 723"/>
              <a:gd name="T13" fmla="*/ 283 h 997"/>
              <a:gd name="T14" fmla="*/ 347 w 723"/>
              <a:gd name="T15" fmla="*/ 392 h 997"/>
              <a:gd name="T16" fmla="*/ 309 w 723"/>
              <a:gd name="T17" fmla="*/ 432 h 997"/>
              <a:gd name="T18" fmla="*/ 228 w 723"/>
              <a:gd name="T19" fmla="*/ 550 h 997"/>
              <a:gd name="T20" fmla="*/ 321 w 723"/>
              <a:gd name="T21" fmla="*/ 563 h 997"/>
              <a:gd name="T22" fmla="*/ 351 w 723"/>
              <a:gd name="T23" fmla="*/ 626 h 997"/>
              <a:gd name="T24" fmla="*/ 348 w 723"/>
              <a:gd name="T25" fmla="*/ 759 h 997"/>
              <a:gd name="T26" fmla="*/ 314 w 723"/>
              <a:gd name="T27" fmla="*/ 801 h 997"/>
              <a:gd name="T28" fmla="*/ 257 w 723"/>
              <a:gd name="T29" fmla="*/ 799 h 997"/>
              <a:gd name="T30" fmla="*/ 224 w 723"/>
              <a:gd name="T31" fmla="*/ 748 h 997"/>
              <a:gd name="T32" fmla="*/ 104 w 723"/>
              <a:gd name="T33" fmla="*/ 718 h 997"/>
              <a:gd name="T34" fmla="*/ 134 w 723"/>
              <a:gd name="T35" fmla="*/ 844 h 997"/>
              <a:gd name="T36" fmla="*/ 224 w 723"/>
              <a:gd name="T37" fmla="*/ 911 h 997"/>
              <a:gd name="T38" fmla="*/ 357 w 723"/>
              <a:gd name="T39" fmla="*/ 911 h 997"/>
              <a:gd name="T40" fmla="*/ 448 w 723"/>
              <a:gd name="T41" fmla="*/ 844 h 997"/>
              <a:gd name="T42" fmla="*/ 478 w 723"/>
              <a:gd name="T43" fmla="*/ 718 h 997"/>
              <a:gd name="T44" fmla="*/ 466 w 723"/>
              <a:gd name="T45" fmla="*/ 574 h 997"/>
              <a:gd name="T46" fmla="*/ 412 w 723"/>
              <a:gd name="T47" fmla="*/ 500 h 997"/>
              <a:gd name="T48" fmla="*/ 450 w 723"/>
              <a:gd name="T49" fmla="*/ 439 h 997"/>
              <a:gd name="T50" fmla="*/ 478 w 723"/>
              <a:gd name="T51" fmla="*/ 323 h 997"/>
              <a:gd name="T52" fmla="*/ 461 w 723"/>
              <a:gd name="T53" fmla="*/ 203 h 997"/>
              <a:gd name="T54" fmla="*/ 385 w 723"/>
              <a:gd name="T55" fmla="*/ 121 h 997"/>
              <a:gd name="T56" fmla="*/ 284 w 723"/>
              <a:gd name="T57" fmla="*/ 0 h 997"/>
              <a:gd name="T58" fmla="*/ 373 w 723"/>
              <a:gd name="T59" fmla="*/ 6 h 997"/>
              <a:gd name="T60" fmla="*/ 492 w 723"/>
              <a:gd name="T61" fmla="*/ 50 h 997"/>
              <a:gd name="T62" fmla="*/ 560 w 723"/>
              <a:gd name="T63" fmla="*/ 118 h 997"/>
              <a:gd name="T64" fmla="*/ 591 w 723"/>
              <a:gd name="T65" fmla="*/ 193 h 997"/>
              <a:gd name="T66" fmla="*/ 599 w 723"/>
              <a:gd name="T67" fmla="*/ 256 h 997"/>
              <a:gd name="T68" fmla="*/ 597 w 723"/>
              <a:gd name="T69" fmla="*/ 290 h 997"/>
              <a:gd name="T70" fmla="*/ 250 w 723"/>
              <a:gd name="T71" fmla="*/ 997 h 997"/>
              <a:gd name="T72" fmla="*/ 115 w 723"/>
              <a:gd name="T73" fmla="*/ 982 h 997"/>
              <a:gd name="T74" fmla="*/ 40 w 723"/>
              <a:gd name="T75" fmla="*/ 936 h 997"/>
              <a:gd name="T76" fmla="*/ 8 w 723"/>
              <a:gd name="T77" fmla="*/ 872 h 997"/>
              <a:gd name="T78" fmla="*/ 2 w 723"/>
              <a:gd name="T79" fmla="*/ 804 h 997"/>
              <a:gd name="T80" fmla="*/ 2 w 723"/>
              <a:gd name="T81" fmla="*/ 617 h 997"/>
              <a:gd name="T82" fmla="*/ 5 w 723"/>
              <a:gd name="T83" fmla="*/ 566 h 997"/>
              <a:gd name="T84" fmla="*/ 41 w 723"/>
              <a:gd name="T85" fmla="*/ 505 h 997"/>
              <a:gd name="T86" fmla="*/ 69 w 723"/>
              <a:gd name="T87" fmla="*/ 486 h 997"/>
              <a:gd name="T88" fmla="*/ 16 w 723"/>
              <a:gd name="T89" fmla="*/ 403 h 997"/>
              <a:gd name="T90" fmla="*/ 1 w 723"/>
              <a:gd name="T91" fmla="*/ 319 h 997"/>
              <a:gd name="T92" fmla="*/ 5 w 723"/>
              <a:gd name="T93" fmla="*/ 251 h 997"/>
              <a:gd name="T94" fmla="*/ 52 w 723"/>
              <a:gd name="T95" fmla="*/ 122 h 997"/>
              <a:gd name="T96" fmla="*/ 124 w 723"/>
              <a:gd name="T97" fmla="*/ 48 h 997"/>
              <a:gd name="T98" fmla="*/ 202 w 723"/>
              <a:gd name="T99" fmla="*/ 11 h 997"/>
              <a:gd name="T100" fmla="*/ 264 w 723"/>
              <a:gd name="T101" fmla="*/ 1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3" h="997">
                <a:moveTo>
                  <a:pt x="291" y="102"/>
                </a:moveTo>
                <a:lnTo>
                  <a:pt x="256" y="104"/>
                </a:lnTo>
                <a:lnTo>
                  <a:pt x="224" y="110"/>
                </a:lnTo>
                <a:lnTo>
                  <a:pt x="196" y="121"/>
                </a:lnTo>
                <a:lnTo>
                  <a:pt x="172" y="136"/>
                </a:lnTo>
                <a:lnTo>
                  <a:pt x="151" y="154"/>
                </a:lnTo>
                <a:lnTo>
                  <a:pt x="134" y="176"/>
                </a:lnTo>
                <a:lnTo>
                  <a:pt x="121" y="203"/>
                </a:lnTo>
                <a:lnTo>
                  <a:pt x="111" y="232"/>
                </a:lnTo>
                <a:lnTo>
                  <a:pt x="106" y="266"/>
                </a:lnTo>
                <a:lnTo>
                  <a:pt x="104" y="303"/>
                </a:lnTo>
                <a:lnTo>
                  <a:pt x="104" y="346"/>
                </a:lnTo>
                <a:lnTo>
                  <a:pt x="223" y="346"/>
                </a:lnTo>
                <a:lnTo>
                  <a:pt x="223" y="294"/>
                </a:lnTo>
                <a:lnTo>
                  <a:pt x="224" y="273"/>
                </a:lnTo>
                <a:lnTo>
                  <a:pt x="228" y="254"/>
                </a:lnTo>
                <a:lnTo>
                  <a:pt x="235" y="239"/>
                </a:lnTo>
                <a:lnTo>
                  <a:pt x="245" y="229"/>
                </a:lnTo>
                <a:lnTo>
                  <a:pt x="257" y="222"/>
                </a:lnTo>
                <a:lnTo>
                  <a:pt x="271" y="218"/>
                </a:lnTo>
                <a:lnTo>
                  <a:pt x="287" y="216"/>
                </a:lnTo>
                <a:lnTo>
                  <a:pt x="302" y="217"/>
                </a:lnTo>
                <a:lnTo>
                  <a:pt x="314" y="220"/>
                </a:lnTo>
                <a:lnTo>
                  <a:pt x="325" y="226"/>
                </a:lnTo>
                <a:lnTo>
                  <a:pt x="335" y="234"/>
                </a:lnTo>
                <a:lnTo>
                  <a:pt x="342" y="247"/>
                </a:lnTo>
                <a:lnTo>
                  <a:pt x="348" y="262"/>
                </a:lnTo>
                <a:lnTo>
                  <a:pt x="351" y="283"/>
                </a:lnTo>
                <a:lnTo>
                  <a:pt x="352" y="307"/>
                </a:lnTo>
                <a:lnTo>
                  <a:pt x="352" y="351"/>
                </a:lnTo>
                <a:lnTo>
                  <a:pt x="351" y="374"/>
                </a:lnTo>
                <a:lnTo>
                  <a:pt x="347" y="392"/>
                </a:lnTo>
                <a:lnTo>
                  <a:pt x="341" y="406"/>
                </a:lnTo>
                <a:lnTo>
                  <a:pt x="333" y="418"/>
                </a:lnTo>
                <a:lnTo>
                  <a:pt x="321" y="426"/>
                </a:lnTo>
                <a:lnTo>
                  <a:pt x="309" y="432"/>
                </a:lnTo>
                <a:lnTo>
                  <a:pt x="294" y="435"/>
                </a:lnTo>
                <a:lnTo>
                  <a:pt x="277" y="436"/>
                </a:lnTo>
                <a:lnTo>
                  <a:pt x="228" y="436"/>
                </a:lnTo>
                <a:lnTo>
                  <a:pt x="228" y="550"/>
                </a:lnTo>
                <a:lnTo>
                  <a:pt x="270" y="550"/>
                </a:lnTo>
                <a:lnTo>
                  <a:pt x="290" y="551"/>
                </a:lnTo>
                <a:lnTo>
                  <a:pt x="307" y="555"/>
                </a:lnTo>
                <a:lnTo>
                  <a:pt x="321" y="563"/>
                </a:lnTo>
                <a:lnTo>
                  <a:pt x="333" y="573"/>
                </a:lnTo>
                <a:lnTo>
                  <a:pt x="342" y="588"/>
                </a:lnTo>
                <a:lnTo>
                  <a:pt x="347" y="605"/>
                </a:lnTo>
                <a:lnTo>
                  <a:pt x="351" y="626"/>
                </a:lnTo>
                <a:lnTo>
                  <a:pt x="352" y="652"/>
                </a:lnTo>
                <a:lnTo>
                  <a:pt x="352" y="715"/>
                </a:lnTo>
                <a:lnTo>
                  <a:pt x="351" y="739"/>
                </a:lnTo>
                <a:lnTo>
                  <a:pt x="348" y="759"/>
                </a:lnTo>
                <a:lnTo>
                  <a:pt x="342" y="774"/>
                </a:lnTo>
                <a:lnTo>
                  <a:pt x="335" y="787"/>
                </a:lnTo>
                <a:lnTo>
                  <a:pt x="325" y="795"/>
                </a:lnTo>
                <a:lnTo>
                  <a:pt x="314" y="801"/>
                </a:lnTo>
                <a:lnTo>
                  <a:pt x="302" y="804"/>
                </a:lnTo>
                <a:lnTo>
                  <a:pt x="287" y="805"/>
                </a:lnTo>
                <a:lnTo>
                  <a:pt x="271" y="803"/>
                </a:lnTo>
                <a:lnTo>
                  <a:pt x="257" y="799"/>
                </a:lnTo>
                <a:lnTo>
                  <a:pt x="245" y="792"/>
                </a:lnTo>
                <a:lnTo>
                  <a:pt x="235" y="781"/>
                </a:lnTo>
                <a:lnTo>
                  <a:pt x="228" y="767"/>
                </a:lnTo>
                <a:lnTo>
                  <a:pt x="224" y="748"/>
                </a:lnTo>
                <a:lnTo>
                  <a:pt x="223" y="726"/>
                </a:lnTo>
                <a:lnTo>
                  <a:pt x="223" y="652"/>
                </a:lnTo>
                <a:lnTo>
                  <a:pt x="104" y="652"/>
                </a:lnTo>
                <a:lnTo>
                  <a:pt x="104" y="718"/>
                </a:lnTo>
                <a:lnTo>
                  <a:pt x="106" y="754"/>
                </a:lnTo>
                <a:lnTo>
                  <a:pt x="111" y="788"/>
                </a:lnTo>
                <a:lnTo>
                  <a:pt x="121" y="818"/>
                </a:lnTo>
                <a:lnTo>
                  <a:pt x="134" y="844"/>
                </a:lnTo>
                <a:lnTo>
                  <a:pt x="151" y="866"/>
                </a:lnTo>
                <a:lnTo>
                  <a:pt x="172" y="885"/>
                </a:lnTo>
                <a:lnTo>
                  <a:pt x="196" y="900"/>
                </a:lnTo>
                <a:lnTo>
                  <a:pt x="224" y="911"/>
                </a:lnTo>
                <a:lnTo>
                  <a:pt x="256" y="917"/>
                </a:lnTo>
                <a:lnTo>
                  <a:pt x="291" y="919"/>
                </a:lnTo>
                <a:lnTo>
                  <a:pt x="326" y="917"/>
                </a:lnTo>
                <a:lnTo>
                  <a:pt x="357" y="911"/>
                </a:lnTo>
                <a:lnTo>
                  <a:pt x="385" y="900"/>
                </a:lnTo>
                <a:lnTo>
                  <a:pt x="410" y="885"/>
                </a:lnTo>
                <a:lnTo>
                  <a:pt x="431" y="866"/>
                </a:lnTo>
                <a:lnTo>
                  <a:pt x="448" y="844"/>
                </a:lnTo>
                <a:lnTo>
                  <a:pt x="461" y="818"/>
                </a:lnTo>
                <a:lnTo>
                  <a:pt x="470" y="788"/>
                </a:lnTo>
                <a:lnTo>
                  <a:pt x="476" y="754"/>
                </a:lnTo>
                <a:lnTo>
                  <a:pt x="478" y="718"/>
                </a:lnTo>
                <a:lnTo>
                  <a:pt x="478" y="655"/>
                </a:lnTo>
                <a:lnTo>
                  <a:pt x="477" y="626"/>
                </a:lnTo>
                <a:lnTo>
                  <a:pt x="474" y="599"/>
                </a:lnTo>
                <a:lnTo>
                  <a:pt x="466" y="574"/>
                </a:lnTo>
                <a:lnTo>
                  <a:pt x="458" y="551"/>
                </a:lnTo>
                <a:lnTo>
                  <a:pt x="446" y="532"/>
                </a:lnTo>
                <a:lnTo>
                  <a:pt x="430" y="514"/>
                </a:lnTo>
                <a:lnTo>
                  <a:pt x="412" y="500"/>
                </a:lnTo>
                <a:lnTo>
                  <a:pt x="391" y="487"/>
                </a:lnTo>
                <a:lnTo>
                  <a:pt x="414" y="475"/>
                </a:lnTo>
                <a:lnTo>
                  <a:pt x="434" y="459"/>
                </a:lnTo>
                <a:lnTo>
                  <a:pt x="450" y="439"/>
                </a:lnTo>
                <a:lnTo>
                  <a:pt x="462" y="416"/>
                </a:lnTo>
                <a:lnTo>
                  <a:pt x="471" y="389"/>
                </a:lnTo>
                <a:lnTo>
                  <a:pt x="477" y="358"/>
                </a:lnTo>
                <a:lnTo>
                  <a:pt x="478" y="323"/>
                </a:lnTo>
                <a:lnTo>
                  <a:pt x="478" y="303"/>
                </a:lnTo>
                <a:lnTo>
                  <a:pt x="476" y="266"/>
                </a:lnTo>
                <a:lnTo>
                  <a:pt x="470" y="232"/>
                </a:lnTo>
                <a:lnTo>
                  <a:pt x="461" y="203"/>
                </a:lnTo>
                <a:lnTo>
                  <a:pt x="448" y="176"/>
                </a:lnTo>
                <a:lnTo>
                  <a:pt x="431" y="154"/>
                </a:lnTo>
                <a:lnTo>
                  <a:pt x="410" y="136"/>
                </a:lnTo>
                <a:lnTo>
                  <a:pt x="385" y="121"/>
                </a:lnTo>
                <a:lnTo>
                  <a:pt x="357" y="110"/>
                </a:lnTo>
                <a:lnTo>
                  <a:pt x="326" y="104"/>
                </a:lnTo>
                <a:lnTo>
                  <a:pt x="291" y="102"/>
                </a:lnTo>
                <a:close/>
                <a:moveTo>
                  <a:pt x="284" y="0"/>
                </a:moveTo>
                <a:lnTo>
                  <a:pt x="288" y="0"/>
                </a:lnTo>
                <a:lnTo>
                  <a:pt x="290" y="0"/>
                </a:lnTo>
                <a:lnTo>
                  <a:pt x="334" y="2"/>
                </a:lnTo>
                <a:lnTo>
                  <a:pt x="373" y="6"/>
                </a:lnTo>
                <a:lnTo>
                  <a:pt x="408" y="14"/>
                </a:lnTo>
                <a:lnTo>
                  <a:pt x="439" y="24"/>
                </a:lnTo>
                <a:lnTo>
                  <a:pt x="467" y="35"/>
                </a:lnTo>
                <a:lnTo>
                  <a:pt x="492" y="50"/>
                </a:lnTo>
                <a:lnTo>
                  <a:pt x="513" y="65"/>
                </a:lnTo>
                <a:lnTo>
                  <a:pt x="532" y="82"/>
                </a:lnTo>
                <a:lnTo>
                  <a:pt x="547" y="100"/>
                </a:lnTo>
                <a:lnTo>
                  <a:pt x="560" y="118"/>
                </a:lnTo>
                <a:lnTo>
                  <a:pt x="571" y="137"/>
                </a:lnTo>
                <a:lnTo>
                  <a:pt x="579" y="155"/>
                </a:lnTo>
                <a:lnTo>
                  <a:pt x="585" y="174"/>
                </a:lnTo>
                <a:lnTo>
                  <a:pt x="591" y="193"/>
                </a:lnTo>
                <a:lnTo>
                  <a:pt x="595" y="210"/>
                </a:lnTo>
                <a:lnTo>
                  <a:pt x="597" y="227"/>
                </a:lnTo>
                <a:lnTo>
                  <a:pt x="598" y="243"/>
                </a:lnTo>
                <a:lnTo>
                  <a:pt x="599" y="256"/>
                </a:lnTo>
                <a:lnTo>
                  <a:pt x="599" y="268"/>
                </a:lnTo>
                <a:lnTo>
                  <a:pt x="598" y="278"/>
                </a:lnTo>
                <a:lnTo>
                  <a:pt x="598" y="285"/>
                </a:lnTo>
                <a:lnTo>
                  <a:pt x="597" y="290"/>
                </a:lnTo>
                <a:lnTo>
                  <a:pt x="597" y="291"/>
                </a:lnTo>
                <a:lnTo>
                  <a:pt x="723" y="298"/>
                </a:lnTo>
                <a:lnTo>
                  <a:pt x="723" y="997"/>
                </a:lnTo>
                <a:lnTo>
                  <a:pt x="250" y="997"/>
                </a:lnTo>
                <a:lnTo>
                  <a:pt x="209" y="997"/>
                </a:lnTo>
                <a:lnTo>
                  <a:pt x="174" y="995"/>
                </a:lnTo>
                <a:lnTo>
                  <a:pt x="142" y="990"/>
                </a:lnTo>
                <a:lnTo>
                  <a:pt x="115" y="982"/>
                </a:lnTo>
                <a:lnTo>
                  <a:pt x="91" y="973"/>
                </a:lnTo>
                <a:lnTo>
                  <a:pt x="72" y="963"/>
                </a:lnTo>
                <a:lnTo>
                  <a:pt x="55" y="949"/>
                </a:lnTo>
                <a:lnTo>
                  <a:pt x="40" y="936"/>
                </a:lnTo>
                <a:lnTo>
                  <a:pt x="29" y="921"/>
                </a:lnTo>
                <a:lnTo>
                  <a:pt x="21" y="905"/>
                </a:lnTo>
                <a:lnTo>
                  <a:pt x="14" y="888"/>
                </a:lnTo>
                <a:lnTo>
                  <a:pt x="8" y="872"/>
                </a:lnTo>
                <a:lnTo>
                  <a:pt x="5" y="854"/>
                </a:lnTo>
                <a:lnTo>
                  <a:pt x="3" y="837"/>
                </a:lnTo>
                <a:lnTo>
                  <a:pt x="2" y="821"/>
                </a:lnTo>
                <a:lnTo>
                  <a:pt x="2" y="804"/>
                </a:lnTo>
                <a:lnTo>
                  <a:pt x="2" y="789"/>
                </a:lnTo>
                <a:lnTo>
                  <a:pt x="2" y="774"/>
                </a:lnTo>
                <a:lnTo>
                  <a:pt x="2" y="761"/>
                </a:lnTo>
                <a:lnTo>
                  <a:pt x="2" y="617"/>
                </a:lnTo>
                <a:lnTo>
                  <a:pt x="2" y="601"/>
                </a:lnTo>
                <a:lnTo>
                  <a:pt x="2" y="591"/>
                </a:lnTo>
                <a:lnTo>
                  <a:pt x="2" y="588"/>
                </a:lnTo>
                <a:lnTo>
                  <a:pt x="5" y="566"/>
                </a:lnTo>
                <a:lnTo>
                  <a:pt x="11" y="546"/>
                </a:lnTo>
                <a:lnTo>
                  <a:pt x="20" y="530"/>
                </a:lnTo>
                <a:lnTo>
                  <a:pt x="30" y="516"/>
                </a:lnTo>
                <a:lnTo>
                  <a:pt x="41" y="505"/>
                </a:lnTo>
                <a:lnTo>
                  <a:pt x="52" y="496"/>
                </a:lnTo>
                <a:lnTo>
                  <a:pt x="61" y="490"/>
                </a:lnTo>
                <a:lnTo>
                  <a:pt x="67" y="487"/>
                </a:lnTo>
                <a:lnTo>
                  <a:pt x="69" y="486"/>
                </a:lnTo>
                <a:lnTo>
                  <a:pt x="51" y="468"/>
                </a:lnTo>
                <a:lnTo>
                  <a:pt x="36" y="449"/>
                </a:lnTo>
                <a:lnTo>
                  <a:pt x="24" y="426"/>
                </a:lnTo>
                <a:lnTo>
                  <a:pt x="16" y="403"/>
                </a:lnTo>
                <a:lnTo>
                  <a:pt x="9" y="379"/>
                </a:lnTo>
                <a:lnTo>
                  <a:pt x="4" y="358"/>
                </a:lnTo>
                <a:lnTo>
                  <a:pt x="2" y="337"/>
                </a:lnTo>
                <a:lnTo>
                  <a:pt x="1" y="319"/>
                </a:lnTo>
                <a:lnTo>
                  <a:pt x="0" y="306"/>
                </a:lnTo>
                <a:lnTo>
                  <a:pt x="1" y="296"/>
                </a:lnTo>
                <a:lnTo>
                  <a:pt x="1" y="293"/>
                </a:lnTo>
                <a:lnTo>
                  <a:pt x="5" y="251"/>
                </a:lnTo>
                <a:lnTo>
                  <a:pt x="14" y="214"/>
                </a:lnTo>
                <a:lnTo>
                  <a:pt x="24" y="179"/>
                </a:lnTo>
                <a:lnTo>
                  <a:pt x="36" y="149"/>
                </a:lnTo>
                <a:lnTo>
                  <a:pt x="52" y="122"/>
                </a:lnTo>
                <a:lnTo>
                  <a:pt x="68" y="100"/>
                </a:lnTo>
                <a:lnTo>
                  <a:pt x="86" y="79"/>
                </a:lnTo>
                <a:lnTo>
                  <a:pt x="105" y="62"/>
                </a:lnTo>
                <a:lnTo>
                  <a:pt x="124" y="48"/>
                </a:lnTo>
                <a:lnTo>
                  <a:pt x="144" y="35"/>
                </a:lnTo>
                <a:lnTo>
                  <a:pt x="164" y="26"/>
                </a:lnTo>
                <a:lnTo>
                  <a:pt x="183" y="18"/>
                </a:lnTo>
                <a:lnTo>
                  <a:pt x="202" y="11"/>
                </a:lnTo>
                <a:lnTo>
                  <a:pt x="221" y="7"/>
                </a:lnTo>
                <a:lnTo>
                  <a:pt x="237" y="4"/>
                </a:lnTo>
                <a:lnTo>
                  <a:pt x="252" y="2"/>
                </a:lnTo>
                <a:lnTo>
                  <a:pt x="264" y="1"/>
                </a:lnTo>
                <a:lnTo>
                  <a:pt x="276" y="0"/>
                </a:lnTo>
                <a:lnTo>
                  <a:pt x="284" y="0"/>
                </a:lnTo>
                <a:close/>
              </a:path>
            </a:pathLst>
          </a:custGeom>
          <a:solidFill>
            <a:srgbClr val="A54C95"/>
          </a:soli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1718" y="1831327"/>
            <a:ext cx="235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Memudahkan wajib lapor menyampaikan lhkpn</a:t>
            </a:r>
            <a:r>
              <a:rPr lang="en-US" sz="14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578" y="1477894"/>
            <a:ext cx="2349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en-US" sz="20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UDAH</a:t>
            </a:r>
            <a:endParaRPr lang="en-US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9138" y="3573016"/>
            <a:ext cx="232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Mempercepat proses dan mengurangi biaya</a:t>
            </a:r>
            <a:r>
              <a:rPr lang="en-US" sz="14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2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3211" y="3180098"/>
            <a:ext cx="2341594" cy="5407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en-US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URAH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74821" y="5504471"/>
            <a:ext cx="2171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Memberikan manfaat bagi semua pihak</a:t>
            </a:r>
            <a:r>
              <a:rPr lang="en-US" sz="14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2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2686" y="5134899"/>
            <a:ext cx="23376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kern="0" dirty="0">
                <a:solidFill>
                  <a:prstClr val="white"/>
                </a:solidFill>
              </a:rPr>
              <a:t>M</a:t>
            </a:r>
            <a:r>
              <a:rPr lang="en-US" sz="2000" b="1" kern="0" dirty="0">
                <a:solidFill>
                  <a:prstClr val="white"/>
                </a:solidFill>
              </a:rPr>
              <a:t>ANFAAT</a:t>
            </a:r>
            <a:endParaRPr lang="en-US" b="1" kern="0" dirty="0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73150" y="1646446"/>
            <a:ext cx="600579" cy="579873"/>
            <a:chOff x="2171700" y="1574800"/>
            <a:chExt cx="739776" cy="812800"/>
          </a:xfrm>
          <a:solidFill>
            <a:sysClr val="window" lastClr="FFFFFF"/>
          </a:solidFill>
        </p:grpSpPr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2292350" y="1700213"/>
              <a:ext cx="498475" cy="687387"/>
            </a:xfrm>
            <a:custGeom>
              <a:avLst/>
              <a:gdLst>
                <a:gd name="T0" fmla="*/ 813 w 2197"/>
                <a:gd name="T1" fmla="*/ 324 h 3032"/>
                <a:gd name="T2" fmla="*/ 519 w 2197"/>
                <a:gd name="T3" fmla="*/ 505 h 3032"/>
                <a:gd name="T4" fmla="*/ 329 w 2197"/>
                <a:gd name="T5" fmla="*/ 783 h 3032"/>
                <a:gd name="T6" fmla="*/ 281 w 2197"/>
                <a:gd name="T7" fmla="*/ 1120 h 3032"/>
                <a:gd name="T8" fmla="*/ 340 w 2197"/>
                <a:gd name="T9" fmla="*/ 1390 h 3032"/>
                <a:gd name="T10" fmla="*/ 449 w 2197"/>
                <a:gd name="T11" fmla="*/ 1594 h 3032"/>
                <a:gd name="T12" fmla="*/ 575 w 2197"/>
                <a:gd name="T13" fmla="*/ 1783 h 3032"/>
                <a:gd name="T14" fmla="*/ 653 w 2197"/>
                <a:gd name="T15" fmla="*/ 1996 h 3032"/>
                <a:gd name="T16" fmla="*/ 700 w 2197"/>
                <a:gd name="T17" fmla="*/ 2142 h 3032"/>
                <a:gd name="T18" fmla="*/ 1457 w 2197"/>
                <a:gd name="T19" fmla="*/ 2178 h 3032"/>
                <a:gd name="T20" fmla="*/ 1539 w 2197"/>
                <a:gd name="T21" fmla="*/ 2071 h 3032"/>
                <a:gd name="T22" fmla="*/ 1581 w 2197"/>
                <a:gd name="T23" fmla="*/ 1864 h 3032"/>
                <a:gd name="T24" fmla="*/ 1700 w 2197"/>
                <a:gd name="T25" fmla="*/ 1666 h 3032"/>
                <a:gd name="T26" fmla="*/ 1817 w 2197"/>
                <a:gd name="T27" fmla="*/ 1478 h 3032"/>
                <a:gd name="T28" fmla="*/ 1902 w 2197"/>
                <a:gd name="T29" fmla="*/ 1238 h 3032"/>
                <a:gd name="T30" fmla="*/ 1907 w 2197"/>
                <a:gd name="T31" fmla="*/ 915 h 3032"/>
                <a:gd name="T32" fmla="*/ 1769 w 2197"/>
                <a:gd name="T33" fmla="*/ 606 h 3032"/>
                <a:gd name="T34" fmla="*/ 1513 w 2197"/>
                <a:gd name="T35" fmla="*/ 382 h 3032"/>
                <a:gd name="T36" fmla="*/ 1174 w 2197"/>
                <a:gd name="T37" fmla="*/ 279 h 3032"/>
                <a:gd name="T38" fmla="*/ 1362 w 2197"/>
                <a:gd name="T39" fmla="*/ 32 h 3032"/>
                <a:gd name="T40" fmla="*/ 1747 w 2197"/>
                <a:gd name="T41" fmla="*/ 204 h 3032"/>
                <a:gd name="T42" fmla="*/ 2033 w 2197"/>
                <a:gd name="T43" fmla="*/ 499 h 3032"/>
                <a:gd name="T44" fmla="*/ 2182 w 2197"/>
                <a:gd name="T45" fmla="*/ 883 h 3032"/>
                <a:gd name="T46" fmla="*/ 2180 w 2197"/>
                <a:gd name="T47" fmla="*/ 1263 h 3032"/>
                <a:gd name="T48" fmla="*/ 2095 w 2197"/>
                <a:gd name="T49" fmla="*/ 1542 h 3032"/>
                <a:gd name="T50" fmla="*/ 1977 w 2197"/>
                <a:gd name="T51" fmla="*/ 1752 h 3032"/>
                <a:gd name="T52" fmla="*/ 1857 w 2197"/>
                <a:gd name="T53" fmla="*/ 1933 h 3032"/>
                <a:gd name="T54" fmla="*/ 1816 w 2197"/>
                <a:gd name="T55" fmla="*/ 2095 h 3032"/>
                <a:gd name="T56" fmla="*/ 1702 w 2197"/>
                <a:gd name="T57" fmla="*/ 2328 h 3032"/>
                <a:gd name="T58" fmla="*/ 1611 w 2197"/>
                <a:gd name="T59" fmla="*/ 2485 h 3032"/>
                <a:gd name="T60" fmla="*/ 1603 w 2197"/>
                <a:gd name="T61" fmla="*/ 2631 h 3032"/>
                <a:gd name="T62" fmla="*/ 1599 w 2197"/>
                <a:gd name="T63" fmla="*/ 2699 h 3032"/>
                <a:gd name="T64" fmla="*/ 1566 w 2197"/>
                <a:gd name="T65" fmla="*/ 2789 h 3032"/>
                <a:gd name="T66" fmla="*/ 1452 w 2197"/>
                <a:gd name="T67" fmla="*/ 2888 h 3032"/>
                <a:gd name="T68" fmla="*/ 1283 w 2197"/>
                <a:gd name="T69" fmla="*/ 3010 h 3032"/>
                <a:gd name="T70" fmla="*/ 965 w 2197"/>
                <a:gd name="T71" fmla="*/ 3030 h 3032"/>
                <a:gd name="T72" fmla="*/ 825 w 2197"/>
                <a:gd name="T73" fmla="*/ 2922 h 3032"/>
                <a:gd name="T74" fmla="*/ 657 w 2197"/>
                <a:gd name="T75" fmla="*/ 2823 h 3032"/>
                <a:gd name="T76" fmla="*/ 602 w 2197"/>
                <a:gd name="T77" fmla="*/ 2718 h 3032"/>
                <a:gd name="T78" fmla="*/ 597 w 2197"/>
                <a:gd name="T79" fmla="*/ 2671 h 3032"/>
                <a:gd name="T80" fmla="*/ 590 w 2197"/>
                <a:gd name="T81" fmla="*/ 2546 h 3032"/>
                <a:gd name="T82" fmla="*/ 582 w 2197"/>
                <a:gd name="T83" fmla="*/ 2406 h 3032"/>
                <a:gd name="T84" fmla="*/ 408 w 2197"/>
                <a:gd name="T85" fmla="*/ 2193 h 3032"/>
                <a:gd name="T86" fmla="*/ 368 w 2197"/>
                <a:gd name="T87" fmla="*/ 1991 h 3032"/>
                <a:gd name="T88" fmla="*/ 268 w 2197"/>
                <a:gd name="T89" fmla="*/ 1821 h 3032"/>
                <a:gd name="T90" fmla="*/ 149 w 2197"/>
                <a:gd name="T91" fmla="*/ 1633 h 3032"/>
                <a:gd name="T92" fmla="*/ 45 w 2197"/>
                <a:gd name="T93" fmla="*/ 1384 h 3032"/>
                <a:gd name="T94" fmla="*/ 0 w 2197"/>
                <a:gd name="T95" fmla="*/ 1054 h 3032"/>
                <a:gd name="T96" fmla="*/ 87 w 2197"/>
                <a:gd name="T97" fmla="*/ 644 h 3032"/>
                <a:gd name="T98" fmla="*/ 323 w 2197"/>
                <a:gd name="T99" fmla="*/ 310 h 3032"/>
                <a:gd name="T100" fmla="*/ 672 w 2197"/>
                <a:gd name="T101" fmla="*/ 83 h 3032"/>
                <a:gd name="T102" fmla="*/ 1099 w 2197"/>
                <a:gd name="T10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7" h="3032">
                  <a:moveTo>
                    <a:pt x="1099" y="276"/>
                  </a:moveTo>
                  <a:lnTo>
                    <a:pt x="1024" y="279"/>
                  </a:lnTo>
                  <a:lnTo>
                    <a:pt x="951" y="288"/>
                  </a:lnTo>
                  <a:lnTo>
                    <a:pt x="881" y="304"/>
                  </a:lnTo>
                  <a:lnTo>
                    <a:pt x="813" y="324"/>
                  </a:lnTo>
                  <a:lnTo>
                    <a:pt x="747" y="352"/>
                  </a:lnTo>
                  <a:lnTo>
                    <a:pt x="685" y="383"/>
                  </a:lnTo>
                  <a:lnTo>
                    <a:pt x="626" y="419"/>
                  </a:lnTo>
                  <a:lnTo>
                    <a:pt x="571" y="460"/>
                  </a:lnTo>
                  <a:lnTo>
                    <a:pt x="519" y="505"/>
                  </a:lnTo>
                  <a:lnTo>
                    <a:pt x="471" y="553"/>
                  </a:lnTo>
                  <a:lnTo>
                    <a:pt x="429" y="606"/>
                  </a:lnTo>
                  <a:lnTo>
                    <a:pt x="391" y="662"/>
                  </a:lnTo>
                  <a:lnTo>
                    <a:pt x="358" y="721"/>
                  </a:lnTo>
                  <a:lnTo>
                    <a:pt x="329" y="783"/>
                  </a:lnTo>
                  <a:lnTo>
                    <a:pt x="308" y="848"/>
                  </a:lnTo>
                  <a:lnTo>
                    <a:pt x="292" y="915"/>
                  </a:lnTo>
                  <a:lnTo>
                    <a:pt x="282" y="983"/>
                  </a:lnTo>
                  <a:lnTo>
                    <a:pt x="278" y="1054"/>
                  </a:lnTo>
                  <a:lnTo>
                    <a:pt x="281" y="1120"/>
                  </a:lnTo>
                  <a:lnTo>
                    <a:pt x="286" y="1181"/>
                  </a:lnTo>
                  <a:lnTo>
                    <a:pt x="295" y="1238"/>
                  </a:lnTo>
                  <a:lnTo>
                    <a:pt x="308" y="1292"/>
                  </a:lnTo>
                  <a:lnTo>
                    <a:pt x="323" y="1343"/>
                  </a:lnTo>
                  <a:lnTo>
                    <a:pt x="340" y="1390"/>
                  </a:lnTo>
                  <a:lnTo>
                    <a:pt x="359" y="1435"/>
                  </a:lnTo>
                  <a:lnTo>
                    <a:pt x="380" y="1478"/>
                  </a:lnTo>
                  <a:lnTo>
                    <a:pt x="402" y="1518"/>
                  </a:lnTo>
                  <a:lnTo>
                    <a:pt x="426" y="1557"/>
                  </a:lnTo>
                  <a:lnTo>
                    <a:pt x="449" y="1594"/>
                  </a:lnTo>
                  <a:lnTo>
                    <a:pt x="474" y="1630"/>
                  </a:lnTo>
                  <a:lnTo>
                    <a:pt x="496" y="1665"/>
                  </a:lnTo>
                  <a:lnTo>
                    <a:pt x="523" y="1704"/>
                  </a:lnTo>
                  <a:lnTo>
                    <a:pt x="550" y="1744"/>
                  </a:lnTo>
                  <a:lnTo>
                    <a:pt x="575" y="1783"/>
                  </a:lnTo>
                  <a:lnTo>
                    <a:pt x="597" y="1823"/>
                  </a:lnTo>
                  <a:lnTo>
                    <a:pt x="617" y="1864"/>
                  </a:lnTo>
                  <a:lnTo>
                    <a:pt x="632" y="1906"/>
                  </a:lnTo>
                  <a:lnTo>
                    <a:pt x="645" y="1950"/>
                  </a:lnTo>
                  <a:lnTo>
                    <a:pt x="653" y="1996"/>
                  </a:lnTo>
                  <a:lnTo>
                    <a:pt x="655" y="2044"/>
                  </a:lnTo>
                  <a:lnTo>
                    <a:pt x="658" y="2071"/>
                  </a:lnTo>
                  <a:lnTo>
                    <a:pt x="669" y="2097"/>
                  </a:lnTo>
                  <a:lnTo>
                    <a:pt x="682" y="2121"/>
                  </a:lnTo>
                  <a:lnTo>
                    <a:pt x="700" y="2142"/>
                  </a:lnTo>
                  <a:lnTo>
                    <a:pt x="720" y="2162"/>
                  </a:lnTo>
                  <a:lnTo>
                    <a:pt x="740" y="2178"/>
                  </a:lnTo>
                  <a:lnTo>
                    <a:pt x="759" y="2193"/>
                  </a:lnTo>
                  <a:lnTo>
                    <a:pt x="1438" y="2193"/>
                  </a:lnTo>
                  <a:lnTo>
                    <a:pt x="1457" y="2178"/>
                  </a:lnTo>
                  <a:lnTo>
                    <a:pt x="1478" y="2162"/>
                  </a:lnTo>
                  <a:lnTo>
                    <a:pt x="1498" y="2142"/>
                  </a:lnTo>
                  <a:lnTo>
                    <a:pt x="1515" y="2121"/>
                  </a:lnTo>
                  <a:lnTo>
                    <a:pt x="1529" y="2097"/>
                  </a:lnTo>
                  <a:lnTo>
                    <a:pt x="1539" y="2071"/>
                  </a:lnTo>
                  <a:lnTo>
                    <a:pt x="1542" y="2044"/>
                  </a:lnTo>
                  <a:lnTo>
                    <a:pt x="1545" y="1996"/>
                  </a:lnTo>
                  <a:lnTo>
                    <a:pt x="1553" y="1950"/>
                  </a:lnTo>
                  <a:lnTo>
                    <a:pt x="1565" y="1906"/>
                  </a:lnTo>
                  <a:lnTo>
                    <a:pt x="1581" y="1864"/>
                  </a:lnTo>
                  <a:lnTo>
                    <a:pt x="1600" y="1824"/>
                  </a:lnTo>
                  <a:lnTo>
                    <a:pt x="1623" y="1783"/>
                  </a:lnTo>
                  <a:lnTo>
                    <a:pt x="1647" y="1744"/>
                  </a:lnTo>
                  <a:lnTo>
                    <a:pt x="1673" y="1705"/>
                  </a:lnTo>
                  <a:lnTo>
                    <a:pt x="1700" y="1666"/>
                  </a:lnTo>
                  <a:lnTo>
                    <a:pt x="1724" y="1631"/>
                  </a:lnTo>
                  <a:lnTo>
                    <a:pt x="1748" y="1595"/>
                  </a:lnTo>
                  <a:lnTo>
                    <a:pt x="1772" y="1558"/>
                  </a:lnTo>
                  <a:lnTo>
                    <a:pt x="1796" y="1518"/>
                  </a:lnTo>
                  <a:lnTo>
                    <a:pt x="1817" y="1478"/>
                  </a:lnTo>
                  <a:lnTo>
                    <a:pt x="1839" y="1435"/>
                  </a:lnTo>
                  <a:lnTo>
                    <a:pt x="1858" y="1390"/>
                  </a:lnTo>
                  <a:lnTo>
                    <a:pt x="1875" y="1343"/>
                  </a:lnTo>
                  <a:lnTo>
                    <a:pt x="1890" y="1292"/>
                  </a:lnTo>
                  <a:lnTo>
                    <a:pt x="1902" y="1238"/>
                  </a:lnTo>
                  <a:lnTo>
                    <a:pt x="1911" y="1181"/>
                  </a:lnTo>
                  <a:lnTo>
                    <a:pt x="1917" y="1120"/>
                  </a:lnTo>
                  <a:lnTo>
                    <a:pt x="1919" y="1054"/>
                  </a:lnTo>
                  <a:lnTo>
                    <a:pt x="1916" y="983"/>
                  </a:lnTo>
                  <a:lnTo>
                    <a:pt x="1907" y="915"/>
                  </a:lnTo>
                  <a:lnTo>
                    <a:pt x="1890" y="847"/>
                  </a:lnTo>
                  <a:lnTo>
                    <a:pt x="1868" y="783"/>
                  </a:lnTo>
                  <a:lnTo>
                    <a:pt x="1841" y="721"/>
                  </a:lnTo>
                  <a:lnTo>
                    <a:pt x="1807" y="661"/>
                  </a:lnTo>
                  <a:lnTo>
                    <a:pt x="1769" y="606"/>
                  </a:lnTo>
                  <a:lnTo>
                    <a:pt x="1726" y="553"/>
                  </a:lnTo>
                  <a:lnTo>
                    <a:pt x="1679" y="505"/>
                  </a:lnTo>
                  <a:lnTo>
                    <a:pt x="1628" y="460"/>
                  </a:lnTo>
                  <a:lnTo>
                    <a:pt x="1572" y="418"/>
                  </a:lnTo>
                  <a:lnTo>
                    <a:pt x="1513" y="382"/>
                  </a:lnTo>
                  <a:lnTo>
                    <a:pt x="1451" y="352"/>
                  </a:lnTo>
                  <a:lnTo>
                    <a:pt x="1385" y="324"/>
                  </a:lnTo>
                  <a:lnTo>
                    <a:pt x="1317" y="304"/>
                  </a:lnTo>
                  <a:lnTo>
                    <a:pt x="1246" y="288"/>
                  </a:lnTo>
                  <a:lnTo>
                    <a:pt x="1174" y="279"/>
                  </a:lnTo>
                  <a:lnTo>
                    <a:pt x="1099" y="276"/>
                  </a:lnTo>
                  <a:close/>
                  <a:moveTo>
                    <a:pt x="1099" y="0"/>
                  </a:moveTo>
                  <a:lnTo>
                    <a:pt x="1188" y="3"/>
                  </a:lnTo>
                  <a:lnTo>
                    <a:pt x="1277" y="15"/>
                  </a:lnTo>
                  <a:lnTo>
                    <a:pt x="1362" y="32"/>
                  </a:lnTo>
                  <a:lnTo>
                    <a:pt x="1446" y="54"/>
                  </a:lnTo>
                  <a:lnTo>
                    <a:pt x="1525" y="83"/>
                  </a:lnTo>
                  <a:lnTo>
                    <a:pt x="1603" y="118"/>
                  </a:lnTo>
                  <a:lnTo>
                    <a:pt x="1676" y="159"/>
                  </a:lnTo>
                  <a:lnTo>
                    <a:pt x="1747" y="204"/>
                  </a:lnTo>
                  <a:lnTo>
                    <a:pt x="1813" y="255"/>
                  </a:lnTo>
                  <a:lnTo>
                    <a:pt x="1875" y="310"/>
                  </a:lnTo>
                  <a:lnTo>
                    <a:pt x="1932" y="368"/>
                  </a:lnTo>
                  <a:lnTo>
                    <a:pt x="1985" y="433"/>
                  </a:lnTo>
                  <a:lnTo>
                    <a:pt x="2033" y="499"/>
                  </a:lnTo>
                  <a:lnTo>
                    <a:pt x="2075" y="570"/>
                  </a:lnTo>
                  <a:lnTo>
                    <a:pt x="2111" y="644"/>
                  </a:lnTo>
                  <a:lnTo>
                    <a:pt x="2140" y="722"/>
                  </a:lnTo>
                  <a:lnTo>
                    <a:pt x="2165" y="801"/>
                  </a:lnTo>
                  <a:lnTo>
                    <a:pt x="2182" y="883"/>
                  </a:lnTo>
                  <a:lnTo>
                    <a:pt x="2194" y="968"/>
                  </a:lnTo>
                  <a:lnTo>
                    <a:pt x="2197" y="1054"/>
                  </a:lnTo>
                  <a:lnTo>
                    <a:pt x="2195" y="1128"/>
                  </a:lnTo>
                  <a:lnTo>
                    <a:pt x="2189" y="1197"/>
                  </a:lnTo>
                  <a:lnTo>
                    <a:pt x="2180" y="1263"/>
                  </a:lnTo>
                  <a:lnTo>
                    <a:pt x="2168" y="1326"/>
                  </a:lnTo>
                  <a:lnTo>
                    <a:pt x="2153" y="1384"/>
                  </a:lnTo>
                  <a:lnTo>
                    <a:pt x="2136" y="1440"/>
                  </a:lnTo>
                  <a:lnTo>
                    <a:pt x="2116" y="1493"/>
                  </a:lnTo>
                  <a:lnTo>
                    <a:pt x="2095" y="1542"/>
                  </a:lnTo>
                  <a:lnTo>
                    <a:pt x="2072" y="1588"/>
                  </a:lnTo>
                  <a:lnTo>
                    <a:pt x="2050" y="1632"/>
                  </a:lnTo>
                  <a:lnTo>
                    <a:pt x="2025" y="1675"/>
                  </a:lnTo>
                  <a:lnTo>
                    <a:pt x="2001" y="1714"/>
                  </a:lnTo>
                  <a:lnTo>
                    <a:pt x="1977" y="1752"/>
                  </a:lnTo>
                  <a:lnTo>
                    <a:pt x="1953" y="1787"/>
                  </a:lnTo>
                  <a:lnTo>
                    <a:pt x="1929" y="1820"/>
                  </a:lnTo>
                  <a:lnTo>
                    <a:pt x="1902" y="1862"/>
                  </a:lnTo>
                  <a:lnTo>
                    <a:pt x="1877" y="1899"/>
                  </a:lnTo>
                  <a:lnTo>
                    <a:pt x="1857" y="1933"/>
                  </a:lnTo>
                  <a:lnTo>
                    <a:pt x="1841" y="1963"/>
                  </a:lnTo>
                  <a:lnTo>
                    <a:pt x="1830" y="1991"/>
                  </a:lnTo>
                  <a:lnTo>
                    <a:pt x="1822" y="2019"/>
                  </a:lnTo>
                  <a:lnTo>
                    <a:pt x="1819" y="2044"/>
                  </a:lnTo>
                  <a:lnTo>
                    <a:pt x="1816" y="2095"/>
                  </a:lnTo>
                  <a:lnTo>
                    <a:pt x="1806" y="2145"/>
                  </a:lnTo>
                  <a:lnTo>
                    <a:pt x="1790" y="2193"/>
                  </a:lnTo>
                  <a:lnTo>
                    <a:pt x="1766" y="2240"/>
                  </a:lnTo>
                  <a:lnTo>
                    <a:pt x="1738" y="2285"/>
                  </a:lnTo>
                  <a:lnTo>
                    <a:pt x="1702" y="2328"/>
                  </a:lnTo>
                  <a:lnTo>
                    <a:pt x="1662" y="2369"/>
                  </a:lnTo>
                  <a:lnTo>
                    <a:pt x="1615" y="2406"/>
                  </a:lnTo>
                  <a:lnTo>
                    <a:pt x="1614" y="2429"/>
                  </a:lnTo>
                  <a:lnTo>
                    <a:pt x="1613" y="2456"/>
                  </a:lnTo>
                  <a:lnTo>
                    <a:pt x="1611" y="2485"/>
                  </a:lnTo>
                  <a:lnTo>
                    <a:pt x="1609" y="2515"/>
                  </a:lnTo>
                  <a:lnTo>
                    <a:pt x="1607" y="2546"/>
                  </a:lnTo>
                  <a:lnTo>
                    <a:pt x="1606" y="2576"/>
                  </a:lnTo>
                  <a:lnTo>
                    <a:pt x="1604" y="2605"/>
                  </a:lnTo>
                  <a:lnTo>
                    <a:pt x="1603" y="2631"/>
                  </a:lnTo>
                  <a:lnTo>
                    <a:pt x="1601" y="2653"/>
                  </a:lnTo>
                  <a:lnTo>
                    <a:pt x="1600" y="2671"/>
                  </a:lnTo>
                  <a:lnTo>
                    <a:pt x="1600" y="2682"/>
                  </a:lnTo>
                  <a:lnTo>
                    <a:pt x="1599" y="2685"/>
                  </a:lnTo>
                  <a:lnTo>
                    <a:pt x="1599" y="2699"/>
                  </a:lnTo>
                  <a:lnTo>
                    <a:pt x="1597" y="2715"/>
                  </a:lnTo>
                  <a:lnTo>
                    <a:pt x="1592" y="2732"/>
                  </a:lnTo>
                  <a:lnTo>
                    <a:pt x="1587" y="2750"/>
                  </a:lnTo>
                  <a:lnTo>
                    <a:pt x="1578" y="2770"/>
                  </a:lnTo>
                  <a:lnTo>
                    <a:pt x="1566" y="2789"/>
                  </a:lnTo>
                  <a:lnTo>
                    <a:pt x="1552" y="2809"/>
                  </a:lnTo>
                  <a:lnTo>
                    <a:pt x="1533" y="2831"/>
                  </a:lnTo>
                  <a:lnTo>
                    <a:pt x="1511" y="2850"/>
                  </a:lnTo>
                  <a:lnTo>
                    <a:pt x="1483" y="2870"/>
                  </a:lnTo>
                  <a:lnTo>
                    <a:pt x="1452" y="2888"/>
                  </a:lnTo>
                  <a:lnTo>
                    <a:pt x="1415" y="2906"/>
                  </a:lnTo>
                  <a:lnTo>
                    <a:pt x="1372" y="2922"/>
                  </a:lnTo>
                  <a:lnTo>
                    <a:pt x="1347" y="2953"/>
                  </a:lnTo>
                  <a:lnTo>
                    <a:pt x="1317" y="2983"/>
                  </a:lnTo>
                  <a:lnTo>
                    <a:pt x="1283" y="3010"/>
                  </a:lnTo>
                  <a:lnTo>
                    <a:pt x="1259" y="3022"/>
                  </a:lnTo>
                  <a:lnTo>
                    <a:pt x="1233" y="3030"/>
                  </a:lnTo>
                  <a:lnTo>
                    <a:pt x="1205" y="3032"/>
                  </a:lnTo>
                  <a:lnTo>
                    <a:pt x="992" y="3032"/>
                  </a:lnTo>
                  <a:lnTo>
                    <a:pt x="965" y="3030"/>
                  </a:lnTo>
                  <a:lnTo>
                    <a:pt x="939" y="3022"/>
                  </a:lnTo>
                  <a:lnTo>
                    <a:pt x="915" y="3010"/>
                  </a:lnTo>
                  <a:lnTo>
                    <a:pt x="881" y="2983"/>
                  </a:lnTo>
                  <a:lnTo>
                    <a:pt x="850" y="2953"/>
                  </a:lnTo>
                  <a:lnTo>
                    <a:pt x="825" y="2922"/>
                  </a:lnTo>
                  <a:lnTo>
                    <a:pt x="780" y="2904"/>
                  </a:lnTo>
                  <a:lnTo>
                    <a:pt x="741" y="2886"/>
                  </a:lnTo>
                  <a:lnTo>
                    <a:pt x="707" y="2866"/>
                  </a:lnTo>
                  <a:lnTo>
                    <a:pt x="680" y="2844"/>
                  </a:lnTo>
                  <a:lnTo>
                    <a:pt x="657" y="2823"/>
                  </a:lnTo>
                  <a:lnTo>
                    <a:pt x="639" y="2800"/>
                  </a:lnTo>
                  <a:lnTo>
                    <a:pt x="626" y="2779"/>
                  </a:lnTo>
                  <a:lnTo>
                    <a:pt x="614" y="2757"/>
                  </a:lnTo>
                  <a:lnTo>
                    <a:pt x="607" y="2737"/>
                  </a:lnTo>
                  <a:lnTo>
                    <a:pt x="602" y="2718"/>
                  </a:lnTo>
                  <a:lnTo>
                    <a:pt x="599" y="2701"/>
                  </a:lnTo>
                  <a:lnTo>
                    <a:pt x="598" y="2685"/>
                  </a:lnTo>
                  <a:lnTo>
                    <a:pt x="598" y="2685"/>
                  </a:lnTo>
                  <a:lnTo>
                    <a:pt x="598" y="2682"/>
                  </a:lnTo>
                  <a:lnTo>
                    <a:pt x="597" y="2671"/>
                  </a:lnTo>
                  <a:lnTo>
                    <a:pt x="596" y="2653"/>
                  </a:lnTo>
                  <a:lnTo>
                    <a:pt x="595" y="2631"/>
                  </a:lnTo>
                  <a:lnTo>
                    <a:pt x="594" y="2605"/>
                  </a:lnTo>
                  <a:lnTo>
                    <a:pt x="592" y="2576"/>
                  </a:lnTo>
                  <a:lnTo>
                    <a:pt x="590" y="2546"/>
                  </a:lnTo>
                  <a:lnTo>
                    <a:pt x="588" y="2515"/>
                  </a:lnTo>
                  <a:lnTo>
                    <a:pt x="587" y="2485"/>
                  </a:lnTo>
                  <a:lnTo>
                    <a:pt x="585" y="2456"/>
                  </a:lnTo>
                  <a:lnTo>
                    <a:pt x="584" y="2429"/>
                  </a:lnTo>
                  <a:lnTo>
                    <a:pt x="582" y="2406"/>
                  </a:lnTo>
                  <a:lnTo>
                    <a:pt x="536" y="2369"/>
                  </a:lnTo>
                  <a:lnTo>
                    <a:pt x="495" y="2328"/>
                  </a:lnTo>
                  <a:lnTo>
                    <a:pt x="460" y="2285"/>
                  </a:lnTo>
                  <a:lnTo>
                    <a:pt x="432" y="2240"/>
                  </a:lnTo>
                  <a:lnTo>
                    <a:pt x="408" y="2193"/>
                  </a:lnTo>
                  <a:lnTo>
                    <a:pt x="392" y="2145"/>
                  </a:lnTo>
                  <a:lnTo>
                    <a:pt x="382" y="2095"/>
                  </a:lnTo>
                  <a:lnTo>
                    <a:pt x="378" y="2044"/>
                  </a:lnTo>
                  <a:lnTo>
                    <a:pt x="376" y="2019"/>
                  </a:lnTo>
                  <a:lnTo>
                    <a:pt x="368" y="1991"/>
                  </a:lnTo>
                  <a:lnTo>
                    <a:pt x="357" y="1963"/>
                  </a:lnTo>
                  <a:lnTo>
                    <a:pt x="341" y="1933"/>
                  </a:lnTo>
                  <a:lnTo>
                    <a:pt x="320" y="1899"/>
                  </a:lnTo>
                  <a:lnTo>
                    <a:pt x="297" y="1862"/>
                  </a:lnTo>
                  <a:lnTo>
                    <a:pt x="268" y="1821"/>
                  </a:lnTo>
                  <a:lnTo>
                    <a:pt x="245" y="1788"/>
                  </a:lnTo>
                  <a:lnTo>
                    <a:pt x="222" y="1752"/>
                  </a:lnTo>
                  <a:lnTo>
                    <a:pt x="197" y="1714"/>
                  </a:lnTo>
                  <a:lnTo>
                    <a:pt x="173" y="1675"/>
                  </a:lnTo>
                  <a:lnTo>
                    <a:pt x="149" y="1633"/>
                  </a:lnTo>
                  <a:lnTo>
                    <a:pt x="125" y="1588"/>
                  </a:lnTo>
                  <a:lnTo>
                    <a:pt x="102" y="1542"/>
                  </a:lnTo>
                  <a:lnTo>
                    <a:pt x="82" y="1493"/>
                  </a:lnTo>
                  <a:lnTo>
                    <a:pt x="62" y="1440"/>
                  </a:lnTo>
                  <a:lnTo>
                    <a:pt x="45" y="1384"/>
                  </a:lnTo>
                  <a:lnTo>
                    <a:pt x="30" y="1326"/>
                  </a:lnTo>
                  <a:lnTo>
                    <a:pt x="17" y="1263"/>
                  </a:lnTo>
                  <a:lnTo>
                    <a:pt x="8" y="1197"/>
                  </a:lnTo>
                  <a:lnTo>
                    <a:pt x="3" y="1128"/>
                  </a:lnTo>
                  <a:lnTo>
                    <a:pt x="0" y="1054"/>
                  </a:lnTo>
                  <a:lnTo>
                    <a:pt x="4" y="968"/>
                  </a:lnTo>
                  <a:lnTo>
                    <a:pt x="15" y="883"/>
                  </a:lnTo>
                  <a:lnTo>
                    <a:pt x="32" y="801"/>
                  </a:lnTo>
                  <a:lnTo>
                    <a:pt x="57" y="722"/>
                  </a:lnTo>
                  <a:lnTo>
                    <a:pt x="87" y="644"/>
                  </a:lnTo>
                  <a:lnTo>
                    <a:pt x="123" y="570"/>
                  </a:lnTo>
                  <a:lnTo>
                    <a:pt x="165" y="499"/>
                  </a:lnTo>
                  <a:lnTo>
                    <a:pt x="213" y="433"/>
                  </a:lnTo>
                  <a:lnTo>
                    <a:pt x="266" y="368"/>
                  </a:lnTo>
                  <a:lnTo>
                    <a:pt x="323" y="310"/>
                  </a:lnTo>
                  <a:lnTo>
                    <a:pt x="385" y="255"/>
                  </a:lnTo>
                  <a:lnTo>
                    <a:pt x="451" y="204"/>
                  </a:lnTo>
                  <a:lnTo>
                    <a:pt x="521" y="159"/>
                  </a:lnTo>
                  <a:lnTo>
                    <a:pt x="595" y="118"/>
                  </a:lnTo>
                  <a:lnTo>
                    <a:pt x="672" y="83"/>
                  </a:lnTo>
                  <a:lnTo>
                    <a:pt x="753" y="54"/>
                  </a:lnTo>
                  <a:lnTo>
                    <a:pt x="836" y="32"/>
                  </a:lnTo>
                  <a:lnTo>
                    <a:pt x="921" y="15"/>
                  </a:lnTo>
                  <a:lnTo>
                    <a:pt x="1009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525713" y="1574800"/>
              <a:ext cx="31750" cy="79375"/>
            </a:xfrm>
            <a:custGeom>
              <a:avLst/>
              <a:gdLst>
                <a:gd name="T0" fmla="*/ 69 w 138"/>
                <a:gd name="T1" fmla="*/ 0 h 344"/>
                <a:gd name="T2" fmla="*/ 69 w 138"/>
                <a:gd name="T3" fmla="*/ 0 h 344"/>
                <a:gd name="T4" fmla="*/ 87 w 138"/>
                <a:gd name="T5" fmla="*/ 3 h 344"/>
                <a:gd name="T6" fmla="*/ 104 w 138"/>
                <a:gd name="T7" fmla="*/ 9 h 344"/>
                <a:gd name="T8" fmla="*/ 118 w 138"/>
                <a:gd name="T9" fmla="*/ 21 h 344"/>
                <a:gd name="T10" fmla="*/ 129 w 138"/>
                <a:gd name="T11" fmla="*/ 34 h 344"/>
                <a:gd name="T12" fmla="*/ 136 w 138"/>
                <a:gd name="T13" fmla="*/ 51 h 344"/>
                <a:gd name="T14" fmla="*/ 138 w 138"/>
                <a:gd name="T15" fmla="*/ 69 h 344"/>
                <a:gd name="T16" fmla="*/ 138 w 138"/>
                <a:gd name="T17" fmla="*/ 275 h 344"/>
                <a:gd name="T18" fmla="*/ 136 w 138"/>
                <a:gd name="T19" fmla="*/ 294 h 344"/>
                <a:gd name="T20" fmla="*/ 129 w 138"/>
                <a:gd name="T21" fmla="*/ 310 h 344"/>
                <a:gd name="T22" fmla="*/ 118 w 138"/>
                <a:gd name="T23" fmla="*/ 325 h 344"/>
                <a:gd name="T24" fmla="*/ 104 w 138"/>
                <a:gd name="T25" fmla="*/ 335 h 344"/>
                <a:gd name="T26" fmla="*/ 87 w 138"/>
                <a:gd name="T27" fmla="*/ 342 h 344"/>
                <a:gd name="T28" fmla="*/ 69 w 138"/>
                <a:gd name="T29" fmla="*/ 344 h 344"/>
                <a:gd name="T30" fmla="*/ 51 w 138"/>
                <a:gd name="T31" fmla="*/ 342 h 344"/>
                <a:gd name="T32" fmla="*/ 34 w 138"/>
                <a:gd name="T33" fmla="*/ 335 h 344"/>
                <a:gd name="T34" fmla="*/ 20 w 138"/>
                <a:gd name="T35" fmla="*/ 325 h 344"/>
                <a:gd name="T36" fmla="*/ 9 w 138"/>
                <a:gd name="T37" fmla="*/ 310 h 344"/>
                <a:gd name="T38" fmla="*/ 2 w 138"/>
                <a:gd name="T39" fmla="*/ 294 h 344"/>
                <a:gd name="T40" fmla="*/ 0 w 138"/>
                <a:gd name="T41" fmla="*/ 275 h 344"/>
                <a:gd name="T42" fmla="*/ 0 w 138"/>
                <a:gd name="T43" fmla="*/ 69 h 344"/>
                <a:gd name="T44" fmla="*/ 2 w 138"/>
                <a:gd name="T45" fmla="*/ 51 h 344"/>
                <a:gd name="T46" fmla="*/ 9 w 138"/>
                <a:gd name="T47" fmla="*/ 34 h 344"/>
                <a:gd name="T48" fmla="*/ 20 w 138"/>
                <a:gd name="T49" fmla="*/ 21 h 344"/>
                <a:gd name="T50" fmla="*/ 34 w 138"/>
                <a:gd name="T51" fmla="*/ 9 h 344"/>
                <a:gd name="T52" fmla="*/ 51 w 138"/>
                <a:gd name="T53" fmla="*/ 3 h 344"/>
                <a:gd name="T54" fmla="*/ 69 w 138"/>
                <a:gd name="T5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344">
                  <a:moveTo>
                    <a:pt x="69" y="0"/>
                  </a:moveTo>
                  <a:lnTo>
                    <a:pt x="69" y="0"/>
                  </a:lnTo>
                  <a:lnTo>
                    <a:pt x="87" y="3"/>
                  </a:lnTo>
                  <a:lnTo>
                    <a:pt x="104" y="9"/>
                  </a:lnTo>
                  <a:lnTo>
                    <a:pt x="118" y="21"/>
                  </a:lnTo>
                  <a:lnTo>
                    <a:pt x="129" y="34"/>
                  </a:lnTo>
                  <a:lnTo>
                    <a:pt x="136" y="51"/>
                  </a:lnTo>
                  <a:lnTo>
                    <a:pt x="138" y="69"/>
                  </a:lnTo>
                  <a:lnTo>
                    <a:pt x="138" y="275"/>
                  </a:lnTo>
                  <a:lnTo>
                    <a:pt x="136" y="294"/>
                  </a:lnTo>
                  <a:lnTo>
                    <a:pt x="129" y="310"/>
                  </a:lnTo>
                  <a:lnTo>
                    <a:pt x="118" y="325"/>
                  </a:lnTo>
                  <a:lnTo>
                    <a:pt x="104" y="335"/>
                  </a:lnTo>
                  <a:lnTo>
                    <a:pt x="87" y="342"/>
                  </a:lnTo>
                  <a:lnTo>
                    <a:pt x="69" y="344"/>
                  </a:lnTo>
                  <a:lnTo>
                    <a:pt x="51" y="342"/>
                  </a:lnTo>
                  <a:lnTo>
                    <a:pt x="34" y="335"/>
                  </a:lnTo>
                  <a:lnTo>
                    <a:pt x="20" y="325"/>
                  </a:lnTo>
                  <a:lnTo>
                    <a:pt x="9" y="310"/>
                  </a:lnTo>
                  <a:lnTo>
                    <a:pt x="2" y="294"/>
                  </a:lnTo>
                  <a:lnTo>
                    <a:pt x="0" y="275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349500" y="1622425"/>
              <a:ext cx="53975" cy="71437"/>
            </a:xfrm>
            <a:custGeom>
              <a:avLst/>
              <a:gdLst>
                <a:gd name="T0" fmla="*/ 69 w 243"/>
                <a:gd name="T1" fmla="*/ 0 h 317"/>
                <a:gd name="T2" fmla="*/ 87 w 243"/>
                <a:gd name="T3" fmla="*/ 2 h 317"/>
                <a:gd name="T4" fmla="*/ 103 w 243"/>
                <a:gd name="T5" fmla="*/ 9 h 317"/>
                <a:gd name="T6" fmla="*/ 118 w 243"/>
                <a:gd name="T7" fmla="*/ 20 h 317"/>
                <a:gd name="T8" fmla="*/ 129 w 243"/>
                <a:gd name="T9" fmla="*/ 34 h 317"/>
                <a:gd name="T10" fmla="*/ 233 w 243"/>
                <a:gd name="T11" fmla="*/ 214 h 317"/>
                <a:gd name="T12" fmla="*/ 240 w 243"/>
                <a:gd name="T13" fmla="*/ 230 h 317"/>
                <a:gd name="T14" fmla="*/ 243 w 243"/>
                <a:gd name="T15" fmla="*/ 248 h 317"/>
                <a:gd name="T16" fmla="*/ 240 w 243"/>
                <a:gd name="T17" fmla="*/ 265 h 317"/>
                <a:gd name="T18" fmla="*/ 233 w 243"/>
                <a:gd name="T19" fmla="*/ 282 h 317"/>
                <a:gd name="T20" fmla="*/ 223 w 243"/>
                <a:gd name="T21" fmla="*/ 297 h 317"/>
                <a:gd name="T22" fmla="*/ 209 w 243"/>
                <a:gd name="T23" fmla="*/ 308 h 317"/>
                <a:gd name="T24" fmla="*/ 191 w 243"/>
                <a:gd name="T25" fmla="*/ 315 h 317"/>
                <a:gd name="T26" fmla="*/ 173 w 243"/>
                <a:gd name="T27" fmla="*/ 317 h 317"/>
                <a:gd name="T28" fmla="*/ 155 w 243"/>
                <a:gd name="T29" fmla="*/ 315 h 317"/>
                <a:gd name="T30" fmla="*/ 139 w 243"/>
                <a:gd name="T31" fmla="*/ 308 h 317"/>
                <a:gd name="T32" fmla="*/ 125 w 243"/>
                <a:gd name="T33" fmla="*/ 297 h 317"/>
                <a:gd name="T34" fmla="*/ 113 w 243"/>
                <a:gd name="T35" fmla="*/ 282 h 317"/>
                <a:gd name="T36" fmla="*/ 9 w 243"/>
                <a:gd name="T37" fmla="*/ 103 h 317"/>
                <a:gd name="T38" fmla="*/ 2 w 243"/>
                <a:gd name="T39" fmla="*/ 86 h 317"/>
                <a:gd name="T40" fmla="*/ 0 w 243"/>
                <a:gd name="T41" fmla="*/ 68 h 317"/>
                <a:gd name="T42" fmla="*/ 2 w 243"/>
                <a:gd name="T43" fmla="*/ 51 h 317"/>
                <a:gd name="T44" fmla="*/ 9 w 243"/>
                <a:gd name="T45" fmla="*/ 34 h 317"/>
                <a:gd name="T46" fmla="*/ 20 w 243"/>
                <a:gd name="T47" fmla="*/ 21 h 317"/>
                <a:gd name="T48" fmla="*/ 34 w 243"/>
                <a:gd name="T49" fmla="*/ 10 h 317"/>
                <a:gd name="T50" fmla="*/ 52 w 243"/>
                <a:gd name="T51" fmla="*/ 2 h 317"/>
                <a:gd name="T52" fmla="*/ 69 w 243"/>
                <a:gd name="T5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317">
                  <a:moveTo>
                    <a:pt x="69" y="0"/>
                  </a:moveTo>
                  <a:lnTo>
                    <a:pt x="87" y="2"/>
                  </a:lnTo>
                  <a:lnTo>
                    <a:pt x="103" y="9"/>
                  </a:lnTo>
                  <a:lnTo>
                    <a:pt x="118" y="20"/>
                  </a:lnTo>
                  <a:lnTo>
                    <a:pt x="129" y="34"/>
                  </a:lnTo>
                  <a:lnTo>
                    <a:pt x="233" y="214"/>
                  </a:lnTo>
                  <a:lnTo>
                    <a:pt x="240" y="230"/>
                  </a:lnTo>
                  <a:lnTo>
                    <a:pt x="243" y="248"/>
                  </a:lnTo>
                  <a:lnTo>
                    <a:pt x="240" y="265"/>
                  </a:lnTo>
                  <a:lnTo>
                    <a:pt x="233" y="282"/>
                  </a:lnTo>
                  <a:lnTo>
                    <a:pt x="223" y="297"/>
                  </a:lnTo>
                  <a:lnTo>
                    <a:pt x="209" y="308"/>
                  </a:lnTo>
                  <a:lnTo>
                    <a:pt x="191" y="315"/>
                  </a:lnTo>
                  <a:lnTo>
                    <a:pt x="173" y="317"/>
                  </a:lnTo>
                  <a:lnTo>
                    <a:pt x="155" y="315"/>
                  </a:lnTo>
                  <a:lnTo>
                    <a:pt x="139" y="308"/>
                  </a:lnTo>
                  <a:lnTo>
                    <a:pt x="125" y="297"/>
                  </a:lnTo>
                  <a:lnTo>
                    <a:pt x="113" y="282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2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219325" y="1751013"/>
              <a:ext cx="71438" cy="55562"/>
            </a:xfrm>
            <a:custGeom>
              <a:avLst/>
              <a:gdLst>
                <a:gd name="T0" fmla="*/ 69 w 319"/>
                <a:gd name="T1" fmla="*/ 0 h 241"/>
                <a:gd name="T2" fmla="*/ 86 w 319"/>
                <a:gd name="T3" fmla="*/ 3 h 241"/>
                <a:gd name="T4" fmla="*/ 104 w 319"/>
                <a:gd name="T5" fmla="*/ 9 h 241"/>
                <a:gd name="T6" fmla="*/ 285 w 319"/>
                <a:gd name="T7" fmla="*/ 112 h 241"/>
                <a:gd name="T8" fmla="*/ 299 w 319"/>
                <a:gd name="T9" fmla="*/ 124 h 241"/>
                <a:gd name="T10" fmla="*/ 310 w 319"/>
                <a:gd name="T11" fmla="*/ 138 h 241"/>
                <a:gd name="T12" fmla="*/ 316 w 319"/>
                <a:gd name="T13" fmla="*/ 155 h 241"/>
                <a:gd name="T14" fmla="*/ 319 w 319"/>
                <a:gd name="T15" fmla="*/ 172 h 241"/>
                <a:gd name="T16" fmla="*/ 316 w 319"/>
                <a:gd name="T17" fmla="*/ 190 h 241"/>
                <a:gd name="T18" fmla="*/ 310 w 319"/>
                <a:gd name="T19" fmla="*/ 206 h 241"/>
                <a:gd name="T20" fmla="*/ 298 w 319"/>
                <a:gd name="T21" fmla="*/ 221 h 241"/>
                <a:gd name="T22" fmla="*/ 283 w 319"/>
                <a:gd name="T23" fmla="*/ 232 h 241"/>
                <a:gd name="T24" fmla="*/ 266 w 319"/>
                <a:gd name="T25" fmla="*/ 239 h 241"/>
                <a:gd name="T26" fmla="*/ 249 w 319"/>
                <a:gd name="T27" fmla="*/ 241 h 241"/>
                <a:gd name="T28" fmla="*/ 231 w 319"/>
                <a:gd name="T29" fmla="*/ 239 h 241"/>
                <a:gd name="T30" fmla="*/ 214 w 319"/>
                <a:gd name="T31" fmla="*/ 231 h 241"/>
                <a:gd name="T32" fmla="*/ 34 w 319"/>
                <a:gd name="T33" fmla="*/ 129 h 241"/>
                <a:gd name="T34" fmla="*/ 19 w 319"/>
                <a:gd name="T35" fmla="*/ 118 h 241"/>
                <a:gd name="T36" fmla="*/ 9 w 319"/>
                <a:gd name="T37" fmla="*/ 103 h 241"/>
                <a:gd name="T38" fmla="*/ 2 w 319"/>
                <a:gd name="T39" fmla="*/ 87 h 241"/>
                <a:gd name="T40" fmla="*/ 0 w 319"/>
                <a:gd name="T41" fmla="*/ 69 h 241"/>
                <a:gd name="T42" fmla="*/ 2 w 319"/>
                <a:gd name="T43" fmla="*/ 51 h 241"/>
                <a:gd name="T44" fmla="*/ 9 w 319"/>
                <a:gd name="T45" fmla="*/ 34 h 241"/>
                <a:gd name="T46" fmla="*/ 20 w 319"/>
                <a:gd name="T47" fmla="*/ 20 h 241"/>
                <a:gd name="T48" fmla="*/ 35 w 319"/>
                <a:gd name="T49" fmla="*/ 9 h 241"/>
                <a:gd name="T50" fmla="*/ 51 w 319"/>
                <a:gd name="T51" fmla="*/ 3 h 241"/>
                <a:gd name="T52" fmla="*/ 69 w 319"/>
                <a:gd name="T5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1">
                  <a:moveTo>
                    <a:pt x="69" y="0"/>
                  </a:moveTo>
                  <a:lnTo>
                    <a:pt x="86" y="3"/>
                  </a:lnTo>
                  <a:lnTo>
                    <a:pt x="104" y="9"/>
                  </a:lnTo>
                  <a:lnTo>
                    <a:pt x="285" y="112"/>
                  </a:lnTo>
                  <a:lnTo>
                    <a:pt x="299" y="124"/>
                  </a:lnTo>
                  <a:lnTo>
                    <a:pt x="310" y="138"/>
                  </a:lnTo>
                  <a:lnTo>
                    <a:pt x="316" y="155"/>
                  </a:lnTo>
                  <a:lnTo>
                    <a:pt x="319" y="172"/>
                  </a:lnTo>
                  <a:lnTo>
                    <a:pt x="316" y="190"/>
                  </a:lnTo>
                  <a:lnTo>
                    <a:pt x="310" y="206"/>
                  </a:lnTo>
                  <a:lnTo>
                    <a:pt x="298" y="221"/>
                  </a:lnTo>
                  <a:lnTo>
                    <a:pt x="283" y="232"/>
                  </a:lnTo>
                  <a:lnTo>
                    <a:pt x="266" y="239"/>
                  </a:lnTo>
                  <a:lnTo>
                    <a:pt x="249" y="241"/>
                  </a:lnTo>
                  <a:lnTo>
                    <a:pt x="231" y="239"/>
                  </a:lnTo>
                  <a:lnTo>
                    <a:pt x="214" y="231"/>
                  </a:lnTo>
                  <a:lnTo>
                    <a:pt x="34" y="129"/>
                  </a:lnTo>
                  <a:lnTo>
                    <a:pt x="19" y="118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171700" y="1927225"/>
              <a:ext cx="77788" cy="31750"/>
            </a:xfrm>
            <a:custGeom>
              <a:avLst/>
              <a:gdLst>
                <a:gd name="T0" fmla="*/ 69 w 347"/>
                <a:gd name="T1" fmla="*/ 0 h 139"/>
                <a:gd name="T2" fmla="*/ 278 w 347"/>
                <a:gd name="T3" fmla="*/ 0 h 139"/>
                <a:gd name="T4" fmla="*/ 296 w 347"/>
                <a:gd name="T5" fmla="*/ 4 h 139"/>
                <a:gd name="T6" fmla="*/ 313 w 347"/>
                <a:gd name="T7" fmla="*/ 10 h 139"/>
                <a:gd name="T8" fmla="*/ 327 w 347"/>
                <a:gd name="T9" fmla="*/ 21 h 139"/>
                <a:gd name="T10" fmla="*/ 338 w 347"/>
                <a:gd name="T11" fmla="*/ 35 h 139"/>
                <a:gd name="T12" fmla="*/ 345 w 347"/>
                <a:gd name="T13" fmla="*/ 51 h 139"/>
                <a:gd name="T14" fmla="*/ 347 w 347"/>
                <a:gd name="T15" fmla="*/ 70 h 139"/>
                <a:gd name="T16" fmla="*/ 345 w 347"/>
                <a:gd name="T17" fmla="*/ 88 h 139"/>
                <a:gd name="T18" fmla="*/ 338 w 347"/>
                <a:gd name="T19" fmla="*/ 104 h 139"/>
                <a:gd name="T20" fmla="*/ 327 w 347"/>
                <a:gd name="T21" fmla="*/ 119 h 139"/>
                <a:gd name="T22" fmla="*/ 313 w 347"/>
                <a:gd name="T23" fmla="*/ 129 h 139"/>
                <a:gd name="T24" fmla="*/ 296 w 347"/>
                <a:gd name="T25" fmla="*/ 137 h 139"/>
                <a:gd name="T26" fmla="*/ 278 w 347"/>
                <a:gd name="T27" fmla="*/ 139 h 139"/>
                <a:gd name="T28" fmla="*/ 69 w 347"/>
                <a:gd name="T29" fmla="*/ 139 h 139"/>
                <a:gd name="T30" fmla="*/ 51 w 347"/>
                <a:gd name="T31" fmla="*/ 137 h 139"/>
                <a:gd name="T32" fmla="*/ 35 w 347"/>
                <a:gd name="T33" fmla="*/ 129 h 139"/>
                <a:gd name="T34" fmla="*/ 20 w 347"/>
                <a:gd name="T35" fmla="*/ 119 h 139"/>
                <a:gd name="T36" fmla="*/ 10 w 347"/>
                <a:gd name="T37" fmla="*/ 104 h 139"/>
                <a:gd name="T38" fmla="*/ 2 w 347"/>
                <a:gd name="T39" fmla="*/ 88 h 139"/>
                <a:gd name="T40" fmla="*/ 0 w 347"/>
                <a:gd name="T41" fmla="*/ 70 h 139"/>
                <a:gd name="T42" fmla="*/ 2 w 347"/>
                <a:gd name="T43" fmla="*/ 51 h 139"/>
                <a:gd name="T44" fmla="*/ 10 w 347"/>
                <a:gd name="T45" fmla="*/ 35 h 139"/>
                <a:gd name="T46" fmla="*/ 20 w 347"/>
                <a:gd name="T47" fmla="*/ 21 h 139"/>
                <a:gd name="T48" fmla="*/ 35 w 347"/>
                <a:gd name="T49" fmla="*/ 10 h 139"/>
                <a:gd name="T50" fmla="*/ 51 w 347"/>
                <a:gd name="T51" fmla="*/ 4 h 139"/>
                <a:gd name="T52" fmla="*/ 69 w 347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7" h="139">
                  <a:moveTo>
                    <a:pt x="69" y="0"/>
                  </a:moveTo>
                  <a:lnTo>
                    <a:pt x="278" y="0"/>
                  </a:lnTo>
                  <a:lnTo>
                    <a:pt x="296" y="4"/>
                  </a:lnTo>
                  <a:lnTo>
                    <a:pt x="313" y="10"/>
                  </a:lnTo>
                  <a:lnTo>
                    <a:pt x="327" y="21"/>
                  </a:lnTo>
                  <a:lnTo>
                    <a:pt x="338" y="35"/>
                  </a:lnTo>
                  <a:lnTo>
                    <a:pt x="345" y="51"/>
                  </a:lnTo>
                  <a:lnTo>
                    <a:pt x="347" y="70"/>
                  </a:lnTo>
                  <a:lnTo>
                    <a:pt x="345" y="88"/>
                  </a:lnTo>
                  <a:lnTo>
                    <a:pt x="338" y="104"/>
                  </a:lnTo>
                  <a:lnTo>
                    <a:pt x="327" y="119"/>
                  </a:lnTo>
                  <a:lnTo>
                    <a:pt x="313" y="129"/>
                  </a:lnTo>
                  <a:lnTo>
                    <a:pt x="296" y="137"/>
                  </a:lnTo>
                  <a:lnTo>
                    <a:pt x="278" y="139"/>
                  </a:lnTo>
                  <a:lnTo>
                    <a:pt x="69" y="139"/>
                  </a:lnTo>
                  <a:lnTo>
                    <a:pt x="51" y="137"/>
                  </a:lnTo>
                  <a:lnTo>
                    <a:pt x="35" y="129"/>
                  </a:lnTo>
                  <a:lnTo>
                    <a:pt x="20" y="119"/>
                  </a:lnTo>
                  <a:lnTo>
                    <a:pt x="10" y="104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219325" y="2079625"/>
              <a:ext cx="71438" cy="55562"/>
            </a:xfrm>
            <a:custGeom>
              <a:avLst/>
              <a:gdLst>
                <a:gd name="T0" fmla="*/ 249 w 319"/>
                <a:gd name="T1" fmla="*/ 0 h 242"/>
                <a:gd name="T2" fmla="*/ 268 w 319"/>
                <a:gd name="T3" fmla="*/ 3 h 242"/>
                <a:gd name="T4" fmla="*/ 283 w 319"/>
                <a:gd name="T5" fmla="*/ 9 h 242"/>
                <a:gd name="T6" fmla="*/ 298 w 319"/>
                <a:gd name="T7" fmla="*/ 20 h 242"/>
                <a:gd name="T8" fmla="*/ 310 w 319"/>
                <a:gd name="T9" fmla="*/ 35 h 242"/>
                <a:gd name="T10" fmla="*/ 316 w 319"/>
                <a:gd name="T11" fmla="*/ 52 h 242"/>
                <a:gd name="T12" fmla="*/ 319 w 319"/>
                <a:gd name="T13" fmla="*/ 70 h 242"/>
                <a:gd name="T14" fmla="*/ 316 w 319"/>
                <a:gd name="T15" fmla="*/ 86 h 242"/>
                <a:gd name="T16" fmla="*/ 310 w 319"/>
                <a:gd name="T17" fmla="*/ 103 h 242"/>
                <a:gd name="T18" fmla="*/ 298 w 319"/>
                <a:gd name="T19" fmla="*/ 118 h 242"/>
                <a:gd name="T20" fmla="*/ 285 w 319"/>
                <a:gd name="T21" fmla="*/ 129 h 242"/>
                <a:gd name="T22" fmla="*/ 104 w 319"/>
                <a:gd name="T23" fmla="*/ 232 h 242"/>
                <a:gd name="T24" fmla="*/ 87 w 319"/>
                <a:gd name="T25" fmla="*/ 239 h 242"/>
                <a:gd name="T26" fmla="*/ 69 w 319"/>
                <a:gd name="T27" fmla="*/ 242 h 242"/>
                <a:gd name="T28" fmla="*/ 51 w 319"/>
                <a:gd name="T29" fmla="*/ 239 h 242"/>
                <a:gd name="T30" fmla="*/ 35 w 319"/>
                <a:gd name="T31" fmla="*/ 233 h 242"/>
                <a:gd name="T32" fmla="*/ 20 w 319"/>
                <a:gd name="T33" fmla="*/ 222 h 242"/>
                <a:gd name="T34" fmla="*/ 9 w 319"/>
                <a:gd name="T35" fmla="*/ 207 h 242"/>
                <a:gd name="T36" fmla="*/ 2 w 319"/>
                <a:gd name="T37" fmla="*/ 190 h 242"/>
                <a:gd name="T38" fmla="*/ 0 w 319"/>
                <a:gd name="T39" fmla="*/ 172 h 242"/>
                <a:gd name="T40" fmla="*/ 2 w 319"/>
                <a:gd name="T41" fmla="*/ 155 h 242"/>
                <a:gd name="T42" fmla="*/ 9 w 319"/>
                <a:gd name="T43" fmla="*/ 138 h 242"/>
                <a:gd name="T44" fmla="*/ 19 w 319"/>
                <a:gd name="T45" fmla="*/ 125 h 242"/>
                <a:gd name="T46" fmla="*/ 34 w 319"/>
                <a:gd name="T47" fmla="*/ 114 h 242"/>
                <a:gd name="T48" fmla="*/ 214 w 319"/>
                <a:gd name="T49" fmla="*/ 10 h 242"/>
                <a:gd name="T50" fmla="*/ 232 w 319"/>
                <a:gd name="T51" fmla="*/ 2 h 242"/>
                <a:gd name="T52" fmla="*/ 249 w 319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2">
                  <a:moveTo>
                    <a:pt x="249" y="0"/>
                  </a:moveTo>
                  <a:lnTo>
                    <a:pt x="268" y="3"/>
                  </a:lnTo>
                  <a:lnTo>
                    <a:pt x="283" y="9"/>
                  </a:lnTo>
                  <a:lnTo>
                    <a:pt x="298" y="20"/>
                  </a:lnTo>
                  <a:lnTo>
                    <a:pt x="310" y="35"/>
                  </a:lnTo>
                  <a:lnTo>
                    <a:pt x="316" y="52"/>
                  </a:lnTo>
                  <a:lnTo>
                    <a:pt x="319" y="70"/>
                  </a:lnTo>
                  <a:lnTo>
                    <a:pt x="316" y="86"/>
                  </a:lnTo>
                  <a:lnTo>
                    <a:pt x="310" y="103"/>
                  </a:lnTo>
                  <a:lnTo>
                    <a:pt x="298" y="118"/>
                  </a:lnTo>
                  <a:lnTo>
                    <a:pt x="285" y="129"/>
                  </a:lnTo>
                  <a:lnTo>
                    <a:pt x="104" y="232"/>
                  </a:lnTo>
                  <a:lnTo>
                    <a:pt x="87" y="239"/>
                  </a:lnTo>
                  <a:lnTo>
                    <a:pt x="69" y="242"/>
                  </a:lnTo>
                  <a:lnTo>
                    <a:pt x="51" y="239"/>
                  </a:lnTo>
                  <a:lnTo>
                    <a:pt x="35" y="233"/>
                  </a:lnTo>
                  <a:lnTo>
                    <a:pt x="20" y="222"/>
                  </a:lnTo>
                  <a:lnTo>
                    <a:pt x="9" y="207"/>
                  </a:lnTo>
                  <a:lnTo>
                    <a:pt x="2" y="190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9" y="138"/>
                  </a:lnTo>
                  <a:lnTo>
                    <a:pt x="19" y="125"/>
                  </a:lnTo>
                  <a:lnTo>
                    <a:pt x="34" y="114"/>
                  </a:lnTo>
                  <a:lnTo>
                    <a:pt x="214" y="10"/>
                  </a:lnTo>
                  <a:lnTo>
                    <a:pt x="232" y="2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792413" y="2079625"/>
              <a:ext cx="71438" cy="55562"/>
            </a:xfrm>
            <a:custGeom>
              <a:avLst/>
              <a:gdLst>
                <a:gd name="T0" fmla="*/ 69 w 319"/>
                <a:gd name="T1" fmla="*/ 0 h 242"/>
                <a:gd name="T2" fmla="*/ 87 w 319"/>
                <a:gd name="T3" fmla="*/ 2 h 242"/>
                <a:gd name="T4" fmla="*/ 104 w 319"/>
                <a:gd name="T5" fmla="*/ 10 h 242"/>
                <a:gd name="T6" fmla="*/ 285 w 319"/>
                <a:gd name="T7" fmla="*/ 114 h 242"/>
                <a:gd name="T8" fmla="*/ 299 w 319"/>
                <a:gd name="T9" fmla="*/ 125 h 242"/>
                <a:gd name="T10" fmla="*/ 310 w 319"/>
                <a:gd name="T11" fmla="*/ 138 h 242"/>
                <a:gd name="T12" fmla="*/ 316 w 319"/>
                <a:gd name="T13" fmla="*/ 155 h 242"/>
                <a:gd name="T14" fmla="*/ 319 w 319"/>
                <a:gd name="T15" fmla="*/ 172 h 242"/>
                <a:gd name="T16" fmla="*/ 316 w 319"/>
                <a:gd name="T17" fmla="*/ 190 h 242"/>
                <a:gd name="T18" fmla="*/ 310 w 319"/>
                <a:gd name="T19" fmla="*/ 207 h 242"/>
                <a:gd name="T20" fmla="*/ 298 w 319"/>
                <a:gd name="T21" fmla="*/ 222 h 242"/>
                <a:gd name="T22" fmla="*/ 284 w 319"/>
                <a:gd name="T23" fmla="*/ 233 h 242"/>
                <a:gd name="T24" fmla="*/ 268 w 319"/>
                <a:gd name="T25" fmla="*/ 239 h 242"/>
                <a:gd name="T26" fmla="*/ 250 w 319"/>
                <a:gd name="T27" fmla="*/ 242 h 242"/>
                <a:gd name="T28" fmla="*/ 231 w 319"/>
                <a:gd name="T29" fmla="*/ 239 h 242"/>
                <a:gd name="T30" fmla="*/ 214 w 319"/>
                <a:gd name="T31" fmla="*/ 232 h 242"/>
                <a:gd name="T32" fmla="*/ 34 w 319"/>
                <a:gd name="T33" fmla="*/ 129 h 242"/>
                <a:gd name="T34" fmla="*/ 20 w 319"/>
                <a:gd name="T35" fmla="*/ 118 h 242"/>
                <a:gd name="T36" fmla="*/ 9 w 319"/>
                <a:gd name="T37" fmla="*/ 103 h 242"/>
                <a:gd name="T38" fmla="*/ 2 w 319"/>
                <a:gd name="T39" fmla="*/ 86 h 242"/>
                <a:gd name="T40" fmla="*/ 0 w 319"/>
                <a:gd name="T41" fmla="*/ 70 h 242"/>
                <a:gd name="T42" fmla="*/ 2 w 319"/>
                <a:gd name="T43" fmla="*/ 52 h 242"/>
                <a:gd name="T44" fmla="*/ 9 w 319"/>
                <a:gd name="T45" fmla="*/ 35 h 242"/>
                <a:gd name="T46" fmla="*/ 20 w 319"/>
                <a:gd name="T47" fmla="*/ 20 h 242"/>
                <a:gd name="T48" fmla="*/ 35 w 319"/>
                <a:gd name="T49" fmla="*/ 9 h 242"/>
                <a:gd name="T50" fmla="*/ 51 w 319"/>
                <a:gd name="T51" fmla="*/ 3 h 242"/>
                <a:gd name="T52" fmla="*/ 69 w 319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2">
                  <a:moveTo>
                    <a:pt x="69" y="0"/>
                  </a:moveTo>
                  <a:lnTo>
                    <a:pt x="87" y="2"/>
                  </a:lnTo>
                  <a:lnTo>
                    <a:pt x="104" y="10"/>
                  </a:lnTo>
                  <a:lnTo>
                    <a:pt x="285" y="114"/>
                  </a:lnTo>
                  <a:lnTo>
                    <a:pt x="299" y="125"/>
                  </a:lnTo>
                  <a:lnTo>
                    <a:pt x="310" y="138"/>
                  </a:lnTo>
                  <a:lnTo>
                    <a:pt x="316" y="155"/>
                  </a:lnTo>
                  <a:lnTo>
                    <a:pt x="319" y="172"/>
                  </a:lnTo>
                  <a:lnTo>
                    <a:pt x="316" y="190"/>
                  </a:lnTo>
                  <a:lnTo>
                    <a:pt x="310" y="207"/>
                  </a:lnTo>
                  <a:lnTo>
                    <a:pt x="298" y="222"/>
                  </a:lnTo>
                  <a:lnTo>
                    <a:pt x="284" y="233"/>
                  </a:lnTo>
                  <a:lnTo>
                    <a:pt x="268" y="239"/>
                  </a:lnTo>
                  <a:lnTo>
                    <a:pt x="250" y="242"/>
                  </a:lnTo>
                  <a:lnTo>
                    <a:pt x="231" y="239"/>
                  </a:lnTo>
                  <a:lnTo>
                    <a:pt x="214" y="232"/>
                  </a:lnTo>
                  <a:lnTo>
                    <a:pt x="34" y="129"/>
                  </a:lnTo>
                  <a:lnTo>
                    <a:pt x="20" y="118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833688" y="1927225"/>
              <a:ext cx="77788" cy="31750"/>
            </a:xfrm>
            <a:custGeom>
              <a:avLst/>
              <a:gdLst>
                <a:gd name="T0" fmla="*/ 70 w 348"/>
                <a:gd name="T1" fmla="*/ 0 h 139"/>
                <a:gd name="T2" fmla="*/ 278 w 348"/>
                <a:gd name="T3" fmla="*/ 0 h 139"/>
                <a:gd name="T4" fmla="*/ 297 w 348"/>
                <a:gd name="T5" fmla="*/ 4 h 139"/>
                <a:gd name="T6" fmla="*/ 314 w 348"/>
                <a:gd name="T7" fmla="*/ 10 h 139"/>
                <a:gd name="T8" fmla="*/ 327 w 348"/>
                <a:gd name="T9" fmla="*/ 21 h 139"/>
                <a:gd name="T10" fmla="*/ 337 w 348"/>
                <a:gd name="T11" fmla="*/ 35 h 139"/>
                <a:gd name="T12" fmla="*/ 345 w 348"/>
                <a:gd name="T13" fmla="*/ 51 h 139"/>
                <a:gd name="T14" fmla="*/ 348 w 348"/>
                <a:gd name="T15" fmla="*/ 70 h 139"/>
                <a:gd name="T16" fmla="*/ 345 w 348"/>
                <a:gd name="T17" fmla="*/ 88 h 139"/>
                <a:gd name="T18" fmla="*/ 337 w 348"/>
                <a:gd name="T19" fmla="*/ 104 h 139"/>
                <a:gd name="T20" fmla="*/ 327 w 348"/>
                <a:gd name="T21" fmla="*/ 119 h 139"/>
                <a:gd name="T22" fmla="*/ 314 w 348"/>
                <a:gd name="T23" fmla="*/ 129 h 139"/>
                <a:gd name="T24" fmla="*/ 297 w 348"/>
                <a:gd name="T25" fmla="*/ 137 h 139"/>
                <a:gd name="T26" fmla="*/ 278 w 348"/>
                <a:gd name="T27" fmla="*/ 139 h 139"/>
                <a:gd name="T28" fmla="*/ 70 w 348"/>
                <a:gd name="T29" fmla="*/ 139 h 139"/>
                <a:gd name="T30" fmla="*/ 52 w 348"/>
                <a:gd name="T31" fmla="*/ 137 h 139"/>
                <a:gd name="T32" fmla="*/ 34 w 348"/>
                <a:gd name="T33" fmla="*/ 129 h 139"/>
                <a:gd name="T34" fmla="*/ 21 w 348"/>
                <a:gd name="T35" fmla="*/ 119 h 139"/>
                <a:gd name="T36" fmla="*/ 10 w 348"/>
                <a:gd name="T37" fmla="*/ 104 h 139"/>
                <a:gd name="T38" fmla="*/ 3 w 348"/>
                <a:gd name="T39" fmla="*/ 88 h 139"/>
                <a:gd name="T40" fmla="*/ 0 w 348"/>
                <a:gd name="T41" fmla="*/ 70 h 139"/>
                <a:gd name="T42" fmla="*/ 3 w 348"/>
                <a:gd name="T43" fmla="*/ 51 h 139"/>
                <a:gd name="T44" fmla="*/ 10 w 348"/>
                <a:gd name="T45" fmla="*/ 35 h 139"/>
                <a:gd name="T46" fmla="*/ 21 w 348"/>
                <a:gd name="T47" fmla="*/ 21 h 139"/>
                <a:gd name="T48" fmla="*/ 34 w 348"/>
                <a:gd name="T49" fmla="*/ 10 h 139"/>
                <a:gd name="T50" fmla="*/ 52 w 348"/>
                <a:gd name="T51" fmla="*/ 4 h 139"/>
                <a:gd name="T52" fmla="*/ 70 w 34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139">
                  <a:moveTo>
                    <a:pt x="70" y="0"/>
                  </a:moveTo>
                  <a:lnTo>
                    <a:pt x="278" y="0"/>
                  </a:lnTo>
                  <a:lnTo>
                    <a:pt x="297" y="4"/>
                  </a:lnTo>
                  <a:lnTo>
                    <a:pt x="314" y="10"/>
                  </a:lnTo>
                  <a:lnTo>
                    <a:pt x="327" y="21"/>
                  </a:lnTo>
                  <a:lnTo>
                    <a:pt x="337" y="35"/>
                  </a:lnTo>
                  <a:lnTo>
                    <a:pt x="345" y="51"/>
                  </a:lnTo>
                  <a:lnTo>
                    <a:pt x="348" y="70"/>
                  </a:lnTo>
                  <a:lnTo>
                    <a:pt x="345" y="88"/>
                  </a:lnTo>
                  <a:lnTo>
                    <a:pt x="337" y="104"/>
                  </a:lnTo>
                  <a:lnTo>
                    <a:pt x="327" y="119"/>
                  </a:lnTo>
                  <a:lnTo>
                    <a:pt x="314" y="129"/>
                  </a:lnTo>
                  <a:lnTo>
                    <a:pt x="297" y="137"/>
                  </a:lnTo>
                  <a:lnTo>
                    <a:pt x="278" y="139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4"/>
                  </a:lnTo>
                  <a:lnTo>
                    <a:pt x="3" y="88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4" y="10"/>
                  </a:lnTo>
                  <a:lnTo>
                    <a:pt x="52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2792413" y="1751013"/>
              <a:ext cx="71438" cy="55562"/>
            </a:xfrm>
            <a:custGeom>
              <a:avLst/>
              <a:gdLst>
                <a:gd name="T0" fmla="*/ 250 w 319"/>
                <a:gd name="T1" fmla="*/ 0 h 241"/>
                <a:gd name="T2" fmla="*/ 268 w 319"/>
                <a:gd name="T3" fmla="*/ 3 h 241"/>
                <a:gd name="T4" fmla="*/ 284 w 319"/>
                <a:gd name="T5" fmla="*/ 9 h 241"/>
                <a:gd name="T6" fmla="*/ 298 w 319"/>
                <a:gd name="T7" fmla="*/ 20 h 241"/>
                <a:gd name="T8" fmla="*/ 310 w 319"/>
                <a:gd name="T9" fmla="*/ 34 h 241"/>
                <a:gd name="T10" fmla="*/ 316 w 319"/>
                <a:gd name="T11" fmla="*/ 51 h 241"/>
                <a:gd name="T12" fmla="*/ 319 w 319"/>
                <a:gd name="T13" fmla="*/ 69 h 241"/>
                <a:gd name="T14" fmla="*/ 316 w 319"/>
                <a:gd name="T15" fmla="*/ 87 h 241"/>
                <a:gd name="T16" fmla="*/ 310 w 319"/>
                <a:gd name="T17" fmla="*/ 103 h 241"/>
                <a:gd name="T18" fmla="*/ 299 w 319"/>
                <a:gd name="T19" fmla="*/ 118 h 241"/>
                <a:gd name="T20" fmla="*/ 285 w 319"/>
                <a:gd name="T21" fmla="*/ 129 h 241"/>
                <a:gd name="T22" fmla="*/ 104 w 319"/>
                <a:gd name="T23" fmla="*/ 231 h 241"/>
                <a:gd name="T24" fmla="*/ 87 w 319"/>
                <a:gd name="T25" fmla="*/ 239 h 241"/>
                <a:gd name="T26" fmla="*/ 69 w 319"/>
                <a:gd name="T27" fmla="*/ 241 h 241"/>
                <a:gd name="T28" fmla="*/ 52 w 319"/>
                <a:gd name="T29" fmla="*/ 239 h 241"/>
                <a:gd name="T30" fmla="*/ 35 w 319"/>
                <a:gd name="T31" fmla="*/ 232 h 241"/>
                <a:gd name="T32" fmla="*/ 20 w 319"/>
                <a:gd name="T33" fmla="*/ 221 h 241"/>
                <a:gd name="T34" fmla="*/ 9 w 319"/>
                <a:gd name="T35" fmla="*/ 206 h 241"/>
                <a:gd name="T36" fmla="*/ 2 w 319"/>
                <a:gd name="T37" fmla="*/ 190 h 241"/>
                <a:gd name="T38" fmla="*/ 0 w 319"/>
                <a:gd name="T39" fmla="*/ 172 h 241"/>
                <a:gd name="T40" fmla="*/ 2 w 319"/>
                <a:gd name="T41" fmla="*/ 155 h 241"/>
                <a:gd name="T42" fmla="*/ 9 w 319"/>
                <a:gd name="T43" fmla="*/ 138 h 241"/>
                <a:gd name="T44" fmla="*/ 20 w 319"/>
                <a:gd name="T45" fmla="*/ 124 h 241"/>
                <a:gd name="T46" fmla="*/ 34 w 319"/>
                <a:gd name="T47" fmla="*/ 112 h 241"/>
                <a:gd name="T48" fmla="*/ 214 w 319"/>
                <a:gd name="T49" fmla="*/ 9 h 241"/>
                <a:gd name="T50" fmla="*/ 233 w 319"/>
                <a:gd name="T51" fmla="*/ 3 h 241"/>
                <a:gd name="T52" fmla="*/ 250 w 319"/>
                <a:gd name="T5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1">
                  <a:moveTo>
                    <a:pt x="250" y="0"/>
                  </a:moveTo>
                  <a:lnTo>
                    <a:pt x="268" y="3"/>
                  </a:lnTo>
                  <a:lnTo>
                    <a:pt x="284" y="9"/>
                  </a:lnTo>
                  <a:lnTo>
                    <a:pt x="298" y="20"/>
                  </a:lnTo>
                  <a:lnTo>
                    <a:pt x="310" y="34"/>
                  </a:lnTo>
                  <a:lnTo>
                    <a:pt x="316" y="51"/>
                  </a:lnTo>
                  <a:lnTo>
                    <a:pt x="319" y="69"/>
                  </a:lnTo>
                  <a:lnTo>
                    <a:pt x="316" y="87"/>
                  </a:lnTo>
                  <a:lnTo>
                    <a:pt x="310" y="103"/>
                  </a:lnTo>
                  <a:lnTo>
                    <a:pt x="299" y="118"/>
                  </a:lnTo>
                  <a:lnTo>
                    <a:pt x="285" y="129"/>
                  </a:lnTo>
                  <a:lnTo>
                    <a:pt x="104" y="231"/>
                  </a:lnTo>
                  <a:lnTo>
                    <a:pt x="87" y="239"/>
                  </a:lnTo>
                  <a:lnTo>
                    <a:pt x="69" y="241"/>
                  </a:lnTo>
                  <a:lnTo>
                    <a:pt x="52" y="239"/>
                  </a:lnTo>
                  <a:lnTo>
                    <a:pt x="35" y="232"/>
                  </a:lnTo>
                  <a:lnTo>
                    <a:pt x="20" y="221"/>
                  </a:lnTo>
                  <a:lnTo>
                    <a:pt x="9" y="206"/>
                  </a:lnTo>
                  <a:lnTo>
                    <a:pt x="2" y="190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9" y="138"/>
                  </a:lnTo>
                  <a:lnTo>
                    <a:pt x="20" y="124"/>
                  </a:lnTo>
                  <a:lnTo>
                    <a:pt x="34" y="112"/>
                  </a:lnTo>
                  <a:lnTo>
                    <a:pt x="214" y="9"/>
                  </a:lnTo>
                  <a:lnTo>
                    <a:pt x="233" y="3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679700" y="1622425"/>
              <a:ext cx="55563" cy="71437"/>
            </a:xfrm>
            <a:custGeom>
              <a:avLst/>
              <a:gdLst>
                <a:gd name="T0" fmla="*/ 172 w 243"/>
                <a:gd name="T1" fmla="*/ 0 h 316"/>
                <a:gd name="T2" fmla="*/ 191 w 243"/>
                <a:gd name="T3" fmla="*/ 2 h 316"/>
                <a:gd name="T4" fmla="*/ 208 w 243"/>
                <a:gd name="T5" fmla="*/ 10 h 316"/>
                <a:gd name="T6" fmla="*/ 222 w 243"/>
                <a:gd name="T7" fmla="*/ 21 h 316"/>
                <a:gd name="T8" fmla="*/ 234 w 243"/>
                <a:gd name="T9" fmla="*/ 34 h 316"/>
                <a:gd name="T10" fmla="*/ 241 w 243"/>
                <a:gd name="T11" fmla="*/ 51 h 316"/>
                <a:gd name="T12" fmla="*/ 243 w 243"/>
                <a:gd name="T13" fmla="*/ 68 h 316"/>
                <a:gd name="T14" fmla="*/ 241 w 243"/>
                <a:gd name="T15" fmla="*/ 86 h 316"/>
                <a:gd name="T16" fmla="*/ 234 w 243"/>
                <a:gd name="T17" fmla="*/ 103 h 316"/>
                <a:gd name="T18" fmla="*/ 129 w 243"/>
                <a:gd name="T19" fmla="*/ 282 h 316"/>
                <a:gd name="T20" fmla="*/ 118 w 243"/>
                <a:gd name="T21" fmla="*/ 297 h 316"/>
                <a:gd name="T22" fmla="*/ 103 w 243"/>
                <a:gd name="T23" fmla="*/ 308 h 316"/>
                <a:gd name="T24" fmla="*/ 87 w 243"/>
                <a:gd name="T25" fmla="*/ 314 h 316"/>
                <a:gd name="T26" fmla="*/ 69 w 243"/>
                <a:gd name="T27" fmla="*/ 316 h 316"/>
                <a:gd name="T28" fmla="*/ 52 w 243"/>
                <a:gd name="T29" fmla="*/ 314 h 316"/>
                <a:gd name="T30" fmla="*/ 35 w 243"/>
                <a:gd name="T31" fmla="*/ 307 h 316"/>
                <a:gd name="T32" fmla="*/ 19 w 243"/>
                <a:gd name="T33" fmla="*/ 296 h 316"/>
                <a:gd name="T34" fmla="*/ 9 w 243"/>
                <a:gd name="T35" fmla="*/ 282 h 316"/>
                <a:gd name="T36" fmla="*/ 2 w 243"/>
                <a:gd name="T37" fmla="*/ 265 h 316"/>
                <a:gd name="T38" fmla="*/ 0 w 243"/>
                <a:gd name="T39" fmla="*/ 248 h 316"/>
                <a:gd name="T40" fmla="*/ 2 w 243"/>
                <a:gd name="T41" fmla="*/ 230 h 316"/>
                <a:gd name="T42" fmla="*/ 9 w 243"/>
                <a:gd name="T43" fmla="*/ 214 h 316"/>
                <a:gd name="T44" fmla="*/ 113 w 243"/>
                <a:gd name="T45" fmla="*/ 34 h 316"/>
                <a:gd name="T46" fmla="*/ 125 w 243"/>
                <a:gd name="T47" fmla="*/ 20 h 316"/>
                <a:gd name="T48" fmla="*/ 140 w 243"/>
                <a:gd name="T49" fmla="*/ 9 h 316"/>
                <a:gd name="T50" fmla="*/ 155 w 243"/>
                <a:gd name="T51" fmla="*/ 2 h 316"/>
                <a:gd name="T52" fmla="*/ 172 w 243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316">
                  <a:moveTo>
                    <a:pt x="172" y="0"/>
                  </a:moveTo>
                  <a:lnTo>
                    <a:pt x="191" y="2"/>
                  </a:lnTo>
                  <a:lnTo>
                    <a:pt x="208" y="10"/>
                  </a:lnTo>
                  <a:lnTo>
                    <a:pt x="222" y="21"/>
                  </a:lnTo>
                  <a:lnTo>
                    <a:pt x="234" y="34"/>
                  </a:lnTo>
                  <a:lnTo>
                    <a:pt x="241" y="51"/>
                  </a:lnTo>
                  <a:lnTo>
                    <a:pt x="243" y="68"/>
                  </a:lnTo>
                  <a:lnTo>
                    <a:pt x="241" y="86"/>
                  </a:lnTo>
                  <a:lnTo>
                    <a:pt x="234" y="103"/>
                  </a:lnTo>
                  <a:lnTo>
                    <a:pt x="129" y="282"/>
                  </a:lnTo>
                  <a:lnTo>
                    <a:pt x="118" y="297"/>
                  </a:lnTo>
                  <a:lnTo>
                    <a:pt x="103" y="308"/>
                  </a:lnTo>
                  <a:lnTo>
                    <a:pt x="87" y="314"/>
                  </a:lnTo>
                  <a:lnTo>
                    <a:pt x="69" y="316"/>
                  </a:lnTo>
                  <a:lnTo>
                    <a:pt x="52" y="314"/>
                  </a:lnTo>
                  <a:lnTo>
                    <a:pt x="35" y="307"/>
                  </a:lnTo>
                  <a:lnTo>
                    <a:pt x="19" y="296"/>
                  </a:lnTo>
                  <a:lnTo>
                    <a:pt x="9" y="282"/>
                  </a:lnTo>
                  <a:lnTo>
                    <a:pt x="2" y="265"/>
                  </a:lnTo>
                  <a:lnTo>
                    <a:pt x="0" y="248"/>
                  </a:lnTo>
                  <a:lnTo>
                    <a:pt x="2" y="230"/>
                  </a:lnTo>
                  <a:lnTo>
                    <a:pt x="9" y="214"/>
                  </a:lnTo>
                  <a:lnTo>
                    <a:pt x="113" y="34"/>
                  </a:lnTo>
                  <a:lnTo>
                    <a:pt x="125" y="20"/>
                  </a:lnTo>
                  <a:lnTo>
                    <a:pt x="140" y="9"/>
                  </a:lnTo>
                  <a:lnTo>
                    <a:pt x="155" y="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2503488" y="1811338"/>
              <a:ext cx="76200" cy="242887"/>
            </a:xfrm>
            <a:custGeom>
              <a:avLst/>
              <a:gdLst>
                <a:gd name="T0" fmla="*/ 167 w 334"/>
                <a:gd name="T1" fmla="*/ 0 h 1073"/>
                <a:gd name="T2" fmla="*/ 201 w 334"/>
                <a:gd name="T3" fmla="*/ 2 h 1073"/>
                <a:gd name="T4" fmla="*/ 230 w 334"/>
                <a:gd name="T5" fmla="*/ 8 h 1073"/>
                <a:gd name="T6" fmla="*/ 258 w 334"/>
                <a:gd name="T7" fmla="*/ 18 h 1073"/>
                <a:gd name="T8" fmla="*/ 280 w 334"/>
                <a:gd name="T9" fmla="*/ 33 h 1073"/>
                <a:gd name="T10" fmla="*/ 300 w 334"/>
                <a:gd name="T11" fmla="*/ 51 h 1073"/>
                <a:gd name="T12" fmla="*/ 314 w 334"/>
                <a:gd name="T13" fmla="*/ 72 h 1073"/>
                <a:gd name="T14" fmla="*/ 326 w 334"/>
                <a:gd name="T15" fmla="*/ 98 h 1073"/>
                <a:gd name="T16" fmla="*/ 331 w 334"/>
                <a:gd name="T17" fmla="*/ 128 h 1073"/>
                <a:gd name="T18" fmla="*/ 334 w 334"/>
                <a:gd name="T19" fmla="*/ 162 h 1073"/>
                <a:gd name="T20" fmla="*/ 334 w 334"/>
                <a:gd name="T21" fmla="*/ 406 h 1073"/>
                <a:gd name="T22" fmla="*/ 332 w 334"/>
                <a:gd name="T23" fmla="*/ 438 h 1073"/>
                <a:gd name="T24" fmla="*/ 329 w 334"/>
                <a:gd name="T25" fmla="*/ 471 h 1073"/>
                <a:gd name="T26" fmla="*/ 326 w 334"/>
                <a:gd name="T27" fmla="*/ 505 h 1073"/>
                <a:gd name="T28" fmla="*/ 260 w 334"/>
                <a:gd name="T29" fmla="*/ 996 h 1073"/>
                <a:gd name="T30" fmla="*/ 255 w 334"/>
                <a:gd name="T31" fmla="*/ 1019 h 1073"/>
                <a:gd name="T32" fmla="*/ 247 w 334"/>
                <a:gd name="T33" fmla="*/ 1039 h 1073"/>
                <a:gd name="T34" fmla="*/ 237 w 334"/>
                <a:gd name="T35" fmla="*/ 1052 h 1073"/>
                <a:gd name="T36" fmla="*/ 224 w 334"/>
                <a:gd name="T37" fmla="*/ 1062 h 1073"/>
                <a:gd name="T38" fmla="*/ 208 w 334"/>
                <a:gd name="T39" fmla="*/ 1069 h 1073"/>
                <a:gd name="T40" fmla="*/ 188 w 334"/>
                <a:gd name="T41" fmla="*/ 1072 h 1073"/>
                <a:gd name="T42" fmla="*/ 167 w 334"/>
                <a:gd name="T43" fmla="*/ 1073 h 1073"/>
                <a:gd name="T44" fmla="*/ 145 w 334"/>
                <a:gd name="T45" fmla="*/ 1072 h 1073"/>
                <a:gd name="T46" fmla="*/ 126 w 334"/>
                <a:gd name="T47" fmla="*/ 1069 h 1073"/>
                <a:gd name="T48" fmla="*/ 110 w 334"/>
                <a:gd name="T49" fmla="*/ 1062 h 1073"/>
                <a:gd name="T50" fmla="*/ 96 w 334"/>
                <a:gd name="T51" fmla="*/ 1052 h 1073"/>
                <a:gd name="T52" fmla="*/ 86 w 334"/>
                <a:gd name="T53" fmla="*/ 1039 h 1073"/>
                <a:gd name="T54" fmla="*/ 78 w 334"/>
                <a:gd name="T55" fmla="*/ 1019 h 1073"/>
                <a:gd name="T56" fmla="*/ 74 w 334"/>
                <a:gd name="T57" fmla="*/ 996 h 1073"/>
                <a:gd name="T58" fmla="*/ 8 w 334"/>
                <a:gd name="T59" fmla="*/ 505 h 1073"/>
                <a:gd name="T60" fmla="*/ 5 w 334"/>
                <a:gd name="T61" fmla="*/ 471 h 1073"/>
                <a:gd name="T62" fmla="*/ 1 w 334"/>
                <a:gd name="T63" fmla="*/ 438 h 1073"/>
                <a:gd name="T64" fmla="*/ 0 w 334"/>
                <a:gd name="T65" fmla="*/ 406 h 1073"/>
                <a:gd name="T66" fmla="*/ 0 w 334"/>
                <a:gd name="T67" fmla="*/ 162 h 1073"/>
                <a:gd name="T68" fmla="*/ 2 w 334"/>
                <a:gd name="T69" fmla="*/ 128 h 1073"/>
                <a:gd name="T70" fmla="*/ 8 w 334"/>
                <a:gd name="T71" fmla="*/ 98 h 1073"/>
                <a:gd name="T72" fmla="*/ 19 w 334"/>
                <a:gd name="T73" fmla="*/ 72 h 1073"/>
                <a:gd name="T74" fmla="*/ 34 w 334"/>
                <a:gd name="T75" fmla="*/ 51 h 1073"/>
                <a:gd name="T76" fmla="*/ 53 w 334"/>
                <a:gd name="T77" fmla="*/ 33 h 1073"/>
                <a:gd name="T78" fmla="*/ 76 w 334"/>
                <a:gd name="T79" fmla="*/ 18 h 1073"/>
                <a:gd name="T80" fmla="*/ 103 w 334"/>
                <a:gd name="T81" fmla="*/ 8 h 1073"/>
                <a:gd name="T82" fmla="*/ 133 w 334"/>
                <a:gd name="T83" fmla="*/ 2 h 1073"/>
                <a:gd name="T84" fmla="*/ 167 w 334"/>
                <a:gd name="T85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4" h="1073">
                  <a:moveTo>
                    <a:pt x="167" y="0"/>
                  </a:moveTo>
                  <a:lnTo>
                    <a:pt x="201" y="2"/>
                  </a:lnTo>
                  <a:lnTo>
                    <a:pt x="230" y="8"/>
                  </a:lnTo>
                  <a:lnTo>
                    <a:pt x="258" y="18"/>
                  </a:lnTo>
                  <a:lnTo>
                    <a:pt x="280" y="33"/>
                  </a:lnTo>
                  <a:lnTo>
                    <a:pt x="300" y="51"/>
                  </a:lnTo>
                  <a:lnTo>
                    <a:pt x="314" y="72"/>
                  </a:lnTo>
                  <a:lnTo>
                    <a:pt x="326" y="98"/>
                  </a:lnTo>
                  <a:lnTo>
                    <a:pt x="331" y="128"/>
                  </a:lnTo>
                  <a:lnTo>
                    <a:pt x="334" y="162"/>
                  </a:lnTo>
                  <a:lnTo>
                    <a:pt x="334" y="406"/>
                  </a:lnTo>
                  <a:lnTo>
                    <a:pt x="332" y="438"/>
                  </a:lnTo>
                  <a:lnTo>
                    <a:pt x="329" y="471"/>
                  </a:lnTo>
                  <a:lnTo>
                    <a:pt x="326" y="505"/>
                  </a:lnTo>
                  <a:lnTo>
                    <a:pt x="260" y="996"/>
                  </a:lnTo>
                  <a:lnTo>
                    <a:pt x="255" y="1019"/>
                  </a:lnTo>
                  <a:lnTo>
                    <a:pt x="247" y="1039"/>
                  </a:lnTo>
                  <a:lnTo>
                    <a:pt x="237" y="1052"/>
                  </a:lnTo>
                  <a:lnTo>
                    <a:pt x="224" y="1062"/>
                  </a:lnTo>
                  <a:lnTo>
                    <a:pt x="208" y="1069"/>
                  </a:lnTo>
                  <a:lnTo>
                    <a:pt x="188" y="1072"/>
                  </a:lnTo>
                  <a:lnTo>
                    <a:pt x="167" y="1073"/>
                  </a:lnTo>
                  <a:lnTo>
                    <a:pt x="145" y="1072"/>
                  </a:lnTo>
                  <a:lnTo>
                    <a:pt x="126" y="1069"/>
                  </a:lnTo>
                  <a:lnTo>
                    <a:pt x="110" y="1062"/>
                  </a:lnTo>
                  <a:lnTo>
                    <a:pt x="96" y="1052"/>
                  </a:lnTo>
                  <a:lnTo>
                    <a:pt x="86" y="1039"/>
                  </a:lnTo>
                  <a:lnTo>
                    <a:pt x="78" y="1019"/>
                  </a:lnTo>
                  <a:lnTo>
                    <a:pt x="74" y="996"/>
                  </a:lnTo>
                  <a:lnTo>
                    <a:pt x="8" y="505"/>
                  </a:lnTo>
                  <a:lnTo>
                    <a:pt x="5" y="471"/>
                  </a:lnTo>
                  <a:lnTo>
                    <a:pt x="1" y="438"/>
                  </a:lnTo>
                  <a:lnTo>
                    <a:pt x="0" y="40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8" y="98"/>
                  </a:lnTo>
                  <a:lnTo>
                    <a:pt x="19" y="72"/>
                  </a:lnTo>
                  <a:lnTo>
                    <a:pt x="34" y="51"/>
                  </a:lnTo>
                  <a:lnTo>
                    <a:pt x="53" y="33"/>
                  </a:lnTo>
                  <a:lnTo>
                    <a:pt x="76" y="18"/>
                  </a:lnTo>
                  <a:lnTo>
                    <a:pt x="103" y="8"/>
                  </a:lnTo>
                  <a:lnTo>
                    <a:pt x="133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2501900" y="2085975"/>
              <a:ext cx="79375" cy="77787"/>
            </a:xfrm>
            <a:custGeom>
              <a:avLst/>
              <a:gdLst>
                <a:gd name="T0" fmla="*/ 174 w 347"/>
                <a:gd name="T1" fmla="*/ 0 h 344"/>
                <a:gd name="T2" fmla="*/ 209 w 347"/>
                <a:gd name="T3" fmla="*/ 4 h 344"/>
                <a:gd name="T4" fmla="*/ 241 w 347"/>
                <a:gd name="T5" fmla="*/ 14 h 344"/>
                <a:gd name="T6" fmla="*/ 270 w 347"/>
                <a:gd name="T7" fmla="*/ 30 h 344"/>
                <a:gd name="T8" fmla="*/ 296 w 347"/>
                <a:gd name="T9" fmla="*/ 50 h 344"/>
                <a:gd name="T10" fmla="*/ 318 w 347"/>
                <a:gd name="T11" fmla="*/ 76 h 344"/>
                <a:gd name="T12" fmla="*/ 334 w 347"/>
                <a:gd name="T13" fmla="*/ 106 h 344"/>
                <a:gd name="T14" fmla="*/ 344 w 347"/>
                <a:gd name="T15" fmla="*/ 138 h 344"/>
                <a:gd name="T16" fmla="*/ 347 w 347"/>
                <a:gd name="T17" fmla="*/ 172 h 344"/>
                <a:gd name="T18" fmla="*/ 344 w 347"/>
                <a:gd name="T19" fmla="*/ 207 h 344"/>
                <a:gd name="T20" fmla="*/ 334 w 347"/>
                <a:gd name="T21" fmla="*/ 240 h 344"/>
                <a:gd name="T22" fmla="*/ 318 w 347"/>
                <a:gd name="T23" fmla="*/ 269 h 344"/>
                <a:gd name="T24" fmla="*/ 296 w 347"/>
                <a:gd name="T25" fmla="*/ 294 h 344"/>
                <a:gd name="T26" fmla="*/ 270 w 347"/>
                <a:gd name="T27" fmla="*/ 315 h 344"/>
                <a:gd name="T28" fmla="*/ 241 w 347"/>
                <a:gd name="T29" fmla="*/ 331 h 344"/>
                <a:gd name="T30" fmla="*/ 209 w 347"/>
                <a:gd name="T31" fmla="*/ 341 h 344"/>
                <a:gd name="T32" fmla="*/ 174 w 347"/>
                <a:gd name="T33" fmla="*/ 344 h 344"/>
                <a:gd name="T34" fmla="*/ 139 w 347"/>
                <a:gd name="T35" fmla="*/ 341 h 344"/>
                <a:gd name="T36" fmla="*/ 107 w 347"/>
                <a:gd name="T37" fmla="*/ 331 h 344"/>
                <a:gd name="T38" fmla="*/ 77 w 347"/>
                <a:gd name="T39" fmla="*/ 315 h 344"/>
                <a:gd name="T40" fmla="*/ 51 w 347"/>
                <a:gd name="T41" fmla="*/ 294 h 344"/>
                <a:gd name="T42" fmla="*/ 30 w 347"/>
                <a:gd name="T43" fmla="*/ 269 h 344"/>
                <a:gd name="T44" fmla="*/ 14 w 347"/>
                <a:gd name="T45" fmla="*/ 240 h 344"/>
                <a:gd name="T46" fmla="*/ 4 w 347"/>
                <a:gd name="T47" fmla="*/ 207 h 344"/>
                <a:gd name="T48" fmla="*/ 0 w 347"/>
                <a:gd name="T49" fmla="*/ 172 h 344"/>
                <a:gd name="T50" fmla="*/ 4 w 347"/>
                <a:gd name="T51" fmla="*/ 138 h 344"/>
                <a:gd name="T52" fmla="*/ 14 w 347"/>
                <a:gd name="T53" fmla="*/ 106 h 344"/>
                <a:gd name="T54" fmla="*/ 30 w 347"/>
                <a:gd name="T55" fmla="*/ 76 h 344"/>
                <a:gd name="T56" fmla="*/ 51 w 347"/>
                <a:gd name="T57" fmla="*/ 50 h 344"/>
                <a:gd name="T58" fmla="*/ 77 w 347"/>
                <a:gd name="T59" fmla="*/ 30 h 344"/>
                <a:gd name="T60" fmla="*/ 107 w 347"/>
                <a:gd name="T61" fmla="*/ 14 h 344"/>
                <a:gd name="T62" fmla="*/ 139 w 347"/>
                <a:gd name="T63" fmla="*/ 4 h 344"/>
                <a:gd name="T64" fmla="*/ 174 w 347"/>
                <a:gd name="T6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7" h="344">
                  <a:moveTo>
                    <a:pt x="174" y="0"/>
                  </a:moveTo>
                  <a:lnTo>
                    <a:pt x="209" y="4"/>
                  </a:lnTo>
                  <a:lnTo>
                    <a:pt x="241" y="14"/>
                  </a:lnTo>
                  <a:lnTo>
                    <a:pt x="270" y="30"/>
                  </a:lnTo>
                  <a:lnTo>
                    <a:pt x="296" y="50"/>
                  </a:lnTo>
                  <a:lnTo>
                    <a:pt x="318" y="76"/>
                  </a:lnTo>
                  <a:lnTo>
                    <a:pt x="334" y="106"/>
                  </a:lnTo>
                  <a:lnTo>
                    <a:pt x="344" y="138"/>
                  </a:lnTo>
                  <a:lnTo>
                    <a:pt x="347" y="172"/>
                  </a:lnTo>
                  <a:lnTo>
                    <a:pt x="344" y="207"/>
                  </a:lnTo>
                  <a:lnTo>
                    <a:pt x="334" y="240"/>
                  </a:lnTo>
                  <a:lnTo>
                    <a:pt x="318" y="269"/>
                  </a:lnTo>
                  <a:lnTo>
                    <a:pt x="296" y="294"/>
                  </a:lnTo>
                  <a:lnTo>
                    <a:pt x="270" y="315"/>
                  </a:lnTo>
                  <a:lnTo>
                    <a:pt x="241" y="331"/>
                  </a:lnTo>
                  <a:lnTo>
                    <a:pt x="209" y="341"/>
                  </a:lnTo>
                  <a:lnTo>
                    <a:pt x="174" y="344"/>
                  </a:lnTo>
                  <a:lnTo>
                    <a:pt x="139" y="341"/>
                  </a:lnTo>
                  <a:lnTo>
                    <a:pt x="107" y="331"/>
                  </a:lnTo>
                  <a:lnTo>
                    <a:pt x="77" y="315"/>
                  </a:lnTo>
                  <a:lnTo>
                    <a:pt x="51" y="294"/>
                  </a:lnTo>
                  <a:lnTo>
                    <a:pt x="30" y="269"/>
                  </a:lnTo>
                  <a:lnTo>
                    <a:pt x="14" y="240"/>
                  </a:lnTo>
                  <a:lnTo>
                    <a:pt x="4" y="207"/>
                  </a:lnTo>
                  <a:lnTo>
                    <a:pt x="0" y="172"/>
                  </a:lnTo>
                  <a:lnTo>
                    <a:pt x="4" y="138"/>
                  </a:lnTo>
                  <a:lnTo>
                    <a:pt x="14" y="106"/>
                  </a:lnTo>
                  <a:lnTo>
                    <a:pt x="30" y="76"/>
                  </a:lnTo>
                  <a:lnTo>
                    <a:pt x="51" y="50"/>
                  </a:lnTo>
                  <a:lnTo>
                    <a:pt x="77" y="30"/>
                  </a:lnTo>
                  <a:lnTo>
                    <a:pt x="107" y="14"/>
                  </a:lnTo>
                  <a:lnTo>
                    <a:pt x="139" y="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75331" y="3484876"/>
            <a:ext cx="543038" cy="475630"/>
            <a:chOff x="4575175" y="3521076"/>
            <a:chExt cx="479425" cy="477838"/>
          </a:xfrm>
          <a:solidFill>
            <a:sysClr val="window" lastClr="FFFFFF"/>
          </a:solidFill>
        </p:grpSpPr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4657725" y="3606801"/>
              <a:ext cx="206375" cy="42863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4657725" y="3687763"/>
              <a:ext cx="206375" cy="42863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4657725" y="3768726"/>
              <a:ext cx="125413" cy="44450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4575175" y="3521076"/>
              <a:ext cx="371475" cy="477838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>
              <a:spLocks noEditPoints="1"/>
            </p:cNvSpPr>
            <p:nvPr/>
          </p:nvSpPr>
          <p:spPr bwMode="auto">
            <a:xfrm>
              <a:off x="4826000" y="3575051"/>
              <a:ext cx="228600" cy="341313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4645025" y="3849688"/>
              <a:ext cx="166688" cy="84138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45158" y="5330369"/>
            <a:ext cx="600473" cy="507275"/>
            <a:chOff x="4967288" y="5026025"/>
            <a:chExt cx="574676" cy="552451"/>
          </a:xfrm>
          <a:solidFill>
            <a:sysClr val="window" lastClr="FFFFFF"/>
          </a:solidFill>
        </p:grpSpPr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5049838" y="5100638"/>
              <a:ext cx="131763" cy="128588"/>
            </a:xfrm>
            <a:custGeom>
              <a:avLst/>
              <a:gdLst>
                <a:gd name="T0" fmla="*/ 327 w 833"/>
                <a:gd name="T1" fmla="*/ 0 h 811"/>
                <a:gd name="T2" fmla="*/ 372 w 833"/>
                <a:gd name="T3" fmla="*/ 3 h 811"/>
                <a:gd name="T4" fmla="*/ 414 w 833"/>
                <a:gd name="T5" fmla="*/ 12 h 811"/>
                <a:gd name="T6" fmla="*/ 454 w 833"/>
                <a:gd name="T7" fmla="*/ 25 h 811"/>
                <a:gd name="T8" fmla="*/ 492 w 833"/>
                <a:gd name="T9" fmla="*/ 44 h 811"/>
                <a:gd name="T10" fmla="*/ 527 w 833"/>
                <a:gd name="T11" fmla="*/ 68 h 811"/>
                <a:gd name="T12" fmla="*/ 558 w 833"/>
                <a:gd name="T13" fmla="*/ 95 h 811"/>
                <a:gd name="T14" fmla="*/ 586 w 833"/>
                <a:gd name="T15" fmla="*/ 127 h 811"/>
                <a:gd name="T16" fmla="*/ 609 w 833"/>
                <a:gd name="T17" fmla="*/ 162 h 811"/>
                <a:gd name="T18" fmla="*/ 628 w 833"/>
                <a:gd name="T19" fmla="*/ 200 h 811"/>
                <a:gd name="T20" fmla="*/ 642 w 833"/>
                <a:gd name="T21" fmla="*/ 239 h 811"/>
                <a:gd name="T22" fmla="*/ 651 w 833"/>
                <a:gd name="T23" fmla="*/ 283 h 811"/>
                <a:gd name="T24" fmla="*/ 654 w 833"/>
                <a:gd name="T25" fmla="*/ 327 h 811"/>
                <a:gd name="T26" fmla="*/ 651 w 833"/>
                <a:gd name="T27" fmla="*/ 369 h 811"/>
                <a:gd name="T28" fmla="*/ 642 w 833"/>
                <a:gd name="T29" fmla="*/ 409 h 811"/>
                <a:gd name="T30" fmla="*/ 629 w 833"/>
                <a:gd name="T31" fmla="*/ 447 h 811"/>
                <a:gd name="T32" fmla="*/ 612 w 833"/>
                <a:gd name="T33" fmla="*/ 483 h 811"/>
                <a:gd name="T34" fmla="*/ 833 w 833"/>
                <a:gd name="T35" fmla="*/ 692 h 811"/>
                <a:gd name="T36" fmla="*/ 792 w 833"/>
                <a:gd name="T37" fmla="*/ 729 h 811"/>
                <a:gd name="T38" fmla="*/ 754 w 833"/>
                <a:gd name="T39" fmla="*/ 768 h 811"/>
                <a:gd name="T40" fmla="*/ 720 w 833"/>
                <a:gd name="T41" fmla="*/ 811 h 811"/>
                <a:gd name="T42" fmla="*/ 499 w 833"/>
                <a:gd name="T43" fmla="*/ 603 h 811"/>
                <a:gd name="T44" fmla="*/ 461 w 833"/>
                <a:gd name="T45" fmla="*/ 624 h 811"/>
                <a:gd name="T46" fmla="*/ 418 w 833"/>
                <a:gd name="T47" fmla="*/ 640 h 811"/>
                <a:gd name="T48" fmla="*/ 374 w 833"/>
                <a:gd name="T49" fmla="*/ 650 h 811"/>
                <a:gd name="T50" fmla="*/ 327 w 833"/>
                <a:gd name="T51" fmla="*/ 653 h 811"/>
                <a:gd name="T52" fmla="*/ 283 w 833"/>
                <a:gd name="T53" fmla="*/ 651 h 811"/>
                <a:gd name="T54" fmla="*/ 240 w 833"/>
                <a:gd name="T55" fmla="*/ 642 h 811"/>
                <a:gd name="T56" fmla="*/ 200 w 833"/>
                <a:gd name="T57" fmla="*/ 628 h 811"/>
                <a:gd name="T58" fmla="*/ 162 w 833"/>
                <a:gd name="T59" fmla="*/ 609 h 811"/>
                <a:gd name="T60" fmla="*/ 127 w 833"/>
                <a:gd name="T61" fmla="*/ 585 h 811"/>
                <a:gd name="T62" fmla="*/ 96 w 833"/>
                <a:gd name="T63" fmla="*/ 558 h 811"/>
                <a:gd name="T64" fmla="*/ 68 w 833"/>
                <a:gd name="T65" fmla="*/ 527 h 811"/>
                <a:gd name="T66" fmla="*/ 45 w 833"/>
                <a:gd name="T67" fmla="*/ 491 h 811"/>
                <a:gd name="T68" fmla="*/ 26 w 833"/>
                <a:gd name="T69" fmla="*/ 454 h 811"/>
                <a:gd name="T70" fmla="*/ 11 w 833"/>
                <a:gd name="T71" fmla="*/ 414 h 811"/>
                <a:gd name="T72" fmla="*/ 4 w 833"/>
                <a:gd name="T73" fmla="*/ 371 h 811"/>
                <a:gd name="T74" fmla="*/ 0 w 833"/>
                <a:gd name="T75" fmla="*/ 327 h 811"/>
                <a:gd name="T76" fmla="*/ 4 w 833"/>
                <a:gd name="T77" fmla="*/ 283 h 811"/>
                <a:gd name="T78" fmla="*/ 11 w 833"/>
                <a:gd name="T79" fmla="*/ 239 h 811"/>
                <a:gd name="T80" fmla="*/ 26 w 833"/>
                <a:gd name="T81" fmla="*/ 200 h 811"/>
                <a:gd name="T82" fmla="*/ 45 w 833"/>
                <a:gd name="T83" fmla="*/ 162 h 811"/>
                <a:gd name="T84" fmla="*/ 68 w 833"/>
                <a:gd name="T85" fmla="*/ 127 h 811"/>
                <a:gd name="T86" fmla="*/ 96 w 833"/>
                <a:gd name="T87" fmla="*/ 95 h 811"/>
                <a:gd name="T88" fmla="*/ 127 w 833"/>
                <a:gd name="T89" fmla="*/ 68 h 811"/>
                <a:gd name="T90" fmla="*/ 162 w 833"/>
                <a:gd name="T91" fmla="*/ 44 h 811"/>
                <a:gd name="T92" fmla="*/ 200 w 833"/>
                <a:gd name="T93" fmla="*/ 25 h 811"/>
                <a:gd name="T94" fmla="*/ 240 w 833"/>
                <a:gd name="T95" fmla="*/ 12 h 811"/>
                <a:gd name="T96" fmla="*/ 283 w 833"/>
                <a:gd name="T97" fmla="*/ 3 h 811"/>
                <a:gd name="T98" fmla="*/ 327 w 833"/>
                <a:gd name="T9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3" h="811">
                  <a:moveTo>
                    <a:pt x="327" y="0"/>
                  </a:moveTo>
                  <a:lnTo>
                    <a:pt x="372" y="3"/>
                  </a:lnTo>
                  <a:lnTo>
                    <a:pt x="414" y="12"/>
                  </a:lnTo>
                  <a:lnTo>
                    <a:pt x="454" y="25"/>
                  </a:lnTo>
                  <a:lnTo>
                    <a:pt x="492" y="44"/>
                  </a:lnTo>
                  <a:lnTo>
                    <a:pt x="527" y="68"/>
                  </a:lnTo>
                  <a:lnTo>
                    <a:pt x="558" y="95"/>
                  </a:lnTo>
                  <a:lnTo>
                    <a:pt x="586" y="127"/>
                  </a:lnTo>
                  <a:lnTo>
                    <a:pt x="609" y="162"/>
                  </a:lnTo>
                  <a:lnTo>
                    <a:pt x="628" y="200"/>
                  </a:lnTo>
                  <a:lnTo>
                    <a:pt x="642" y="239"/>
                  </a:lnTo>
                  <a:lnTo>
                    <a:pt x="651" y="283"/>
                  </a:lnTo>
                  <a:lnTo>
                    <a:pt x="654" y="327"/>
                  </a:lnTo>
                  <a:lnTo>
                    <a:pt x="651" y="369"/>
                  </a:lnTo>
                  <a:lnTo>
                    <a:pt x="642" y="409"/>
                  </a:lnTo>
                  <a:lnTo>
                    <a:pt x="629" y="447"/>
                  </a:lnTo>
                  <a:lnTo>
                    <a:pt x="612" y="483"/>
                  </a:lnTo>
                  <a:lnTo>
                    <a:pt x="833" y="692"/>
                  </a:lnTo>
                  <a:lnTo>
                    <a:pt x="792" y="729"/>
                  </a:lnTo>
                  <a:lnTo>
                    <a:pt x="754" y="768"/>
                  </a:lnTo>
                  <a:lnTo>
                    <a:pt x="720" y="811"/>
                  </a:lnTo>
                  <a:lnTo>
                    <a:pt x="499" y="603"/>
                  </a:lnTo>
                  <a:lnTo>
                    <a:pt x="461" y="624"/>
                  </a:lnTo>
                  <a:lnTo>
                    <a:pt x="418" y="640"/>
                  </a:lnTo>
                  <a:lnTo>
                    <a:pt x="374" y="650"/>
                  </a:lnTo>
                  <a:lnTo>
                    <a:pt x="327" y="653"/>
                  </a:lnTo>
                  <a:lnTo>
                    <a:pt x="283" y="651"/>
                  </a:lnTo>
                  <a:lnTo>
                    <a:pt x="240" y="642"/>
                  </a:lnTo>
                  <a:lnTo>
                    <a:pt x="200" y="628"/>
                  </a:lnTo>
                  <a:lnTo>
                    <a:pt x="162" y="609"/>
                  </a:lnTo>
                  <a:lnTo>
                    <a:pt x="127" y="585"/>
                  </a:lnTo>
                  <a:lnTo>
                    <a:pt x="96" y="558"/>
                  </a:lnTo>
                  <a:lnTo>
                    <a:pt x="68" y="527"/>
                  </a:lnTo>
                  <a:lnTo>
                    <a:pt x="45" y="491"/>
                  </a:lnTo>
                  <a:lnTo>
                    <a:pt x="26" y="454"/>
                  </a:lnTo>
                  <a:lnTo>
                    <a:pt x="11" y="414"/>
                  </a:lnTo>
                  <a:lnTo>
                    <a:pt x="4" y="371"/>
                  </a:lnTo>
                  <a:lnTo>
                    <a:pt x="0" y="327"/>
                  </a:lnTo>
                  <a:lnTo>
                    <a:pt x="4" y="283"/>
                  </a:lnTo>
                  <a:lnTo>
                    <a:pt x="11" y="239"/>
                  </a:lnTo>
                  <a:lnTo>
                    <a:pt x="26" y="200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5"/>
                  </a:lnTo>
                  <a:lnTo>
                    <a:pt x="127" y="68"/>
                  </a:lnTo>
                  <a:lnTo>
                    <a:pt x="162" y="44"/>
                  </a:lnTo>
                  <a:lnTo>
                    <a:pt x="200" y="25"/>
                  </a:lnTo>
                  <a:lnTo>
                    <a:pt x="240" y="12"/>
                  </a:lnTo>
                  <a:lnTo>
                    <a:pt x="283" y="3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5307013" y="5026025"/>
              <a:ext cx="136525" cy="179388"/>
            </a:xfrm>
            <a:custGeom>
              <a:avLst/>
              <a:gdLst>
                <a:gd name="T0" fmla="*/ 524 w 852"/>
                <a:gd name="T1" fmla="*/ 0 h 1132"/>
                <a:gd name="T2" fmla="*/ 524 w 852"/>
                <a:gd name="T3" fmla="*/ 0 h 1132"/>
                <a:gd name="T4" fmla="*/ 569 w 852"/>
                <a:gd name="T5" fmla="*/ 3 h 1132"/>
                <a:gd name="T6" fmla="*/ 611 w 852"/>
                <a:gd name="T7" fmla="*/ 12 h 1132"/>
                <a:gd name="T8" fmla="*/ 652 w 852"/>
                <a:gd name="T9" fmla="*/ 27 h 1132"/>
                <a:gd name="T10" fmla="*/ 690 w 852"/>
                <a:gd name="T11" fmla="*/ 45 h 1132"/>
                <a:gd name="T12" fmla="*/ 724 w 852"/>
                <a:gd name="T13" fmla="*/ 69 h 1132"/>
                <a:gd name="T14" fmla="*/ 755 w 852"/>
                <a:gd name="T15" fmla="*/ 96 h 1132"/>
                <a:gd name="T16" fmla="*/ 783 w 852"/>
                <a:gd name="T17" fmla="*/ 128 h 1132"/>
                <a:gd name="T18" fmla="*/ 806 w 852"/>
                <a:gd name="T19" fmla="*/ 162 h 1132"/>
                <a:gd name="T20" fmla="*/ 825 w 852"/>
                <a:gd name="T21" fmla="*/ 200 h 1132"/>
                <a:gd name="T22" fmla="*/ 839 w 852"/>
                <a:gd name="T23" fmla="*/ 241 h 1132"/>
                <a:gd name="T24" fmla="*/ 848 w 852"/>
                <a:gd name="T25" fmla="*/ 283 h 1132"/>
                <a:gd name="T26" fmla="*/ 852 w 852"/>
                <a:gd name="T27" fmla="*/ 327 h 1132"/>
                <a:gd name="T28" fmla="*/ 848 w 852"/>
                <a:gd name="T29" fmla="*/ 372 h 1132"/>
                <a:gd name="T30" fmla="*/ 839 w 852"/>
                <a:gd name="T31" fmla="*/ 414 h 1132"/>
                <a:gd name="T32" fmla="*/ 825 w 852"/>
                <a:gd name="T33" fmla="*/ 455 h 1132"/>
                <a:gd name="T34" fmla="*/ 806 w 852"/>
                <a:gd name="T35" fmla="*/ 492 h 1132"/>
                <a:gd name="T36" fmla="*/ 783 w 852"/>
                <a:gd name="T37" fmla="*/ 527 h 1132"/>
                <a:gd name="T38" fmla="*/ 755 w 852"/>
                <a:gd name="T39" fmla="*/ 558 h 1132"/>
                <a:gd name="T40" fmla="*/ 724 w 852"/>
                <a:gd name="T41" fmla="*/ 586 h 1132"/>
                <a:gd name="T42" fmla="*/ 690 w 852"/>
                <a:gd name="T43" fmla="*/ 609 h 1132"/>
                <a:gd name="T44" fmla="*/ 652 w 852"/>
                <a:gd name="T45" fmla="*/ 628 h 1132"/>
                <a:gd name="T46" fmla="*/ 611 w 852"/>
                <a:gd name="T47" fmla="*/ 642 h 1132"/>
                <a:gd name="T48" fmla="*/ 569 w 852"/>
                <a:gd name="T49" fmla="*/ 651 h 1132"/>
                <a:gd name="T50" fmla="*/ 524 w 852"/>
                <a:gd name="T51" fmla="*/ 654 h 1132"/>
                <a:gd name="T52" fmla="*/ 493 w 852"/>
                <a:gd name="T53" fmla="*/ 652 h 1132"/>
                <a:gd name="T54" fmla="*/ 463 w 852"/>
                <a:gd name="T55" fmla="*/ 647 h 1132"/>
                <a:gd name="T56" fmla="*/ 434 w 852"/>
                <a:gd name="T57" fmla="*/ 640 h 1132"/>
                <a:gd name="T58" fmla="*/ 142 w 852"/>
                <a:gd name="T59" fmla="*/ 1132 h 1132"/>
                <a:gd name="T60" fmla="*/ 96 w 852"/>
                <a:gd name="T61" fmla="*/ 1100 h 1132"/>
                <a:gd name="T62" fmla="*/ 50 w 852"/>
                <a:gd name="T63" fmla="*/ 1072 h 1132"/>
                <a:gd name="T64" fmla="*/ 0 w 852"/>
                <a:gd name="T65" fmla="*/ 1048 h 1132"/>
                <a:gd name="T66" fmla="*/ 292 w 852"/>
                <a:gd name="T67" fmla="*/ 557 h 1132"/>
                <a:gd name="T68" fmla="*/ 265 w 852"/>
                <a:gd name="T69" fmla="*/ 526 h 1132"/>
                <a:gd name="T70" fmla="*/ 242 w 852"/>
                <a:gd name="T71" fmla="*/ 491 h 1132"/>
                <a:gd name="T72" fmla="*/ 223 w 852"/>
                <a:gd name="T73" fmla="*/ 454 h 1132"/>
                <a:gd name="T74" fmla="*/ 209 w 852"/>
                <a:gd name="T75" fmla="*/ 414 h 1132"/>
                <a:gd name="T76" fmla="*/ 201 w 852"/>
                <a:gd name="T77" fmla="*/ 372 h 1132"/>
                <a:gd name="T78" fmla="*/ 197 w 852"/>
                <a:gd name="T79" fmla="*/ 327 h 1132"/>
                <a:gd name="T80" fmla="*/ 201 w 852"/>
                <a:gd name="T81" fmla="*/ 283 h 1132"/>
                <a:gd name="T82" fmla="*/ 209 w 852"/>
                <a:gd name="T83" fmla="*/ 240 h 1132"/>
                <a:gd name="T84" fmla="*/ 223 w 852"/>
                <a:gd name="T85" fmla="*/ 200 h 1132"/>
                <a:gd name="T86" fmla="*/ 242 w 852"/>
                <a:gd name="T87" fmla="*/ 162 h 1132"/>
                <a:gd name="T88" fmla="*/ 266 w 852"/>
                <a:gd name="T89" fmla="*/ 128 h 1132"/>
                <a:gd name="T90" fmla="*/ 293 w 852"/>
                <a:gd name="T91" fmla="*/ 96 h 1132"/>
                <a:gd name="T92" fmla="*/ 325 w 852"/>
                <a:gd name="T93" fmla="*/ 69 h 1132"/>
                <a:gd name="T94" fmla="*/ 359 w 852"/>
                <a:gd name="T95" fmla="*/ 45 h 1132"/>
                <a:gd name="T96" fmla="*/ 397 w 852"/>
                <a:gd name="T97" fmla="*/ 27 h 1132"/>
                <a:gd name="T98" fmla="*/ 437 w 852"/>
                <a:gd name="T99" fmla="*/ 12 h 1132"/>
                <a:gd name="T100" fmla="*/ 480 w 852"/>
                <a:gd name="T101" fmla="*/ 3 h 1132"/>
                <a:gd name="T102" fmla="*/ 524 w 852"/>
                <a:gd name="T103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2" h="1132">
                  <a:moveTo>
                    <a:pt x="524" y="0"/>
                  </a:moveTo>
                  <a:lnTo>
                    <a:pt x="524" y="0"/>
                  </a:lnTo>
                  <a:lnTo>
                    <a:pt x="569" y="3"/>
                  </a:lnTo>
                  <a:lnTo>
                    <a:pt x="611" y="12"/>
                  </a:lnTo>
                  <a:lnTo>
                    <a:pt x="652" y="27"/>
                  </a:lnTo>
                  <a:lnTo>
                    <a:pt x="690" y="45"/>
                  </a:lnTo>
                  <a:lnTo>
                    <a:pt x="724" y="69"/>
                  </a:lnTo>
                  <a:lnTo>
                    <a:pt x="755" y="96"/>
                  </a:lnTo>
                  <a:lnTo>
                    <a:pt x="783" y="128"/>
                  </a:lnTo>
                  <a:lnTo>
                    <a:pt x="806" y="162"/>
                  </a:lnTo>
                  <a:lnTo>
                    <a:pt x="825" y="200"/>
                  </a:lnTo>
                  <a:lnTo>
                    <a:pt x="839" y="241"/>
                  </a:lnTo>
                  <a:lnTo>
                    <a:pt x="848" y="283"/>
                  </a:lnTo>
                  <a:lnTo>
                    <a:pt x="852" y="327"/>
                  </a:lnTo>
                  <a:lnTo>
                    <a:pt x="848" y="372"/>
                  </a:lnTo>
                  <a:lnTo>
                    <a:pt x="839" y="414"/>
                  </a:lnTo>
                  <a:lnTo>
                    <a:pt x="825" y="455"/>
                  </a:lnTo>
                  <a:lnTo>
                    <a:pt x="806" y="492"/>
                  </a:lnTo>
                  <a:lnTo>
                    <a:pt x="783" y="527"/>
                  </a:lnTo>
                  <a:lnTo>
                    <a:pt x="755" y="558"/>
                  </a:lnTo>
                  <a:lnTo>
                    <a:pt x="724" y="586"/>
                  </a:lnTo>
                  <a:lnTo>
                    <a:pt x="690" y="609"/>
                  </a:lnTo>
                  <a:lnTo>
                    <a:pt x="652" y="628"/>
                  </a:lnTo>
                  <a:lnTo>
                    <a:pt x="611" y="642"/>
                  </a:lnTo>
                  <a:lnTo>
                    <a:pt x="569" y="651"/>
                  </a:lnTo>
                  <a:lnTo>
                    <a:pt x="524" y="654"/>
                  </a:lnTo>
                  <a:lnTo>
                    <a:pt x="493" y="652"/>
                  </a:lnTo>
                  <a:lnTo>
                    <a:pt x="463" y="647"/>
                  </a:lnTo>
                  <a:lnTo>
                    <a:pt x="434" y="640"/>
                  </a:lnTo>
                  <a:lnTo>
                    <a:pt x="142" y="1132"/>
                  </a:lnTo>
                  <a:lnTo>
                    <a:pt x="96" y="1100"/>
                  </a:lnTo>
                  <a:lnTo>
                    <a:pt x="50" y="1072"/>
                  </a:lnTo>
                  <a:lnTo>
                    <a:pt x="0" y="1048"/>
                  </a:lnTo>
                  <a:lnTo>
                    <a:pt x="292" y="557"/>
                  </a:lnTo>
                  <a:lnTo>
                    <a:pt x="265" y="526"/>
                  </a:lnTo>
                  <a:lnTo>
                    <a:pt x="242" y="491"/>
                  </a:lnTo>
                  <a:lnTo>
                    <a:pt x="223" y="454"/>
                  </a:lnTo>
                  <a:lnTo>
                    <a:pt x="209" y="414"/>
                  </a:lnTo>
                  <a:lnTo>
                    <a:pt x="201" y="372"/>
                  </a:lnTo>
                  <a:lnTo>
                    <a:pt x="197" y="327"/>
                  </a:lnTo>
                  <a:lnTo>
                    <a:pt x="201" y="283"/>
                  </a:lnTo>
                  <a:lnTo>
                    <a:pt x="209" y="240"/>
                  </a:lnTo>
                  <a:lnTo>
                    <a:pt x="223" y="200"/>
                  </a:lnTo>
                  <a:lnTo>
                    <a:pt x="242" y="162"/>
                  </a:lnTo>
                  <a:lnTo>
                    <a:pt x="266" y="128"/>
                  </a:lnTo>
                  <a:lnTo>
                    <a:pt x="293" y="96"/>
                  </a:lnTo>
                  <a:lnTo>
                    <a:pt x="325" y="69"/>
                  </a:lnTo>
                  <a:lnTo>
                    <a:pt x="359" y="45"/>
                  </a:lnTo>
                  <a:lnTo>
                    <a:pt x="397" y="27"/>
                  </a:lnTo>
                  <a:lnTo>
                    <a:pt x="437" y="12"/>
                  </a:lnTo>
                  <a:lnTo>
                    <a:pt x="480" y="3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5375276" y="5272088"/>
              <a:ext cx="166688" cy="103188"/>
            </a:xfrm>
            <a:custGeom>
              <a:avLst/>
              <a:gdLst>
                <a:gd name="T0" fmla="*/ 729 w 1055"/>
                <a:gd name="T1" fmla="*/ 0 h 653"/>
                <a:gd name="T2" fmla="*/ 773 w 1055"/>
                <a:gd name="T3" fmla="*/ 2 h 653"/>
                <a:gd name="T4" fmla="*/ 816 w 1055"/>
                <a:gd name="T5" fmla="*/ 11 h 653"/>
                <a:gd name="T6" fmla="*/ 856 w 1055"/>
                <a:gd name="T7" fmla="*/ 25 h 653"/>
                <a:gd name="T8" fmla="*/ 893 w 1055"/>
                <a:gd name="T9" fmla="*/ 44 h 653"/>
                <a:gd name="T10" fmla="*/ 929 w 1055"/>
                <a:gd name="T11" fmla="*/ 68 h 653"/>
                <a:gd name="T12" fmla="*/ 960 w 1055"/>
                <a:gd name="T13" fmla="*/ 95 h 653"/>
                <a:gd name="T14" fmla="*/ 988 w 1055"/>
                <a:gd name="T15" fmla="*/ 126 h 653"/>
                <a:gd name="T16" fmla="*/ 1011 w 1055"/>
                <a:gd name="T17" fmla="*/ 162 h 653"/>
                <a:gd name="T18" fmla="*/ 1030 w 1055"/>
                <a:gd name="T19" fmla="*/ 200 h 653"/>
                <a:gd name="T20" fmla="*/ 1044 w 1055"/>
                <a:gd name="T21" fmla="*/ 239 h 653"/>
                <a:gd name="T22" fmla="*/ 1053 w 1055"/>
                <a:gd name="T23" fmla="*/ 282 h 653"/>
                <a:gd name="T24" fmla="*/ 1055 w 1055"/>
                <a:gd name="T25" fmla="*/ 326 h 653"/>
                <a:gd name="T26" fmla="*/ 1053 w 1055"/>
                <a:gd name="T27" fmla="*/ 370 h 653"/>
                <a:gd name="T28" fmla="*/ 1044 w 1055"/>
                <a:gd name="T29" fmla="*/ 414 h 653"/>
                <a:gd name="T30" fmla="*/ 1030 w 1055"/>
                <a:gd name="T31" fmla="*/ 454 h 653"/>
                <a:gd name="T32" fmla="*/ 1011 w 1055"/>
                <a:gd name="T33" fmla="*/ 491 h 653"/>
                <a:gd name="T34" fmla="*/ 988 w 1055"/>
                <a:gd name="T35" fmla="*/ 526 h 653"/>
                <a:gd name="T36" fmla="*/ 960 w 1055"/>
                <a:gd name="T37" fmla="*/ 558 h 653"/>
                <a:gd name="T38" fmla="*/ 929 w 1055"/>
                <a:gd name="T39" fmla="*/ 584 h 653"/>
                <a:gd name="T40" fmla="*/ 893 w 1055"/>
                <a:gd name="T41" fmla="*/ 609 h 653"/>
                <a:gd name="T42" fmla="*/ 856 w 1055"/>
                <a:gd name="T43" fmla="*/ 628 h 653"/>
                <a:gd name="T44" fmla="*/ 816 w 1055"/>
                <a:gd name="T45" fmla="*/ 641 h 653"/>
                <a:gd name="T46" fmla="*/ 773 w 1055"/>
                <a:gd name="T47" fmla="*/ 650 h 653"/>
                <a:gd name="T48" fmla="*/ 729 w 1055"/>
                <a:gd name="T49" fmla="*/ 653 h 653"/>
                <a:gd name="T50" fmla="*/ 685 w 1055"/>
                <a:gd name="T51" fmla="*/ 650 h 653"/>
                <a:gd name="T52" fmla="*/ 644 w 1055"/>
                <a:gd name="T53" fmla="*/ 642 h 653"/>
                <a:gd name="T54" fmla="*/ 604 w 1055"/>
                <a:gd name="T55" fmla="*/ 628 h 653"/>
                <a:gd name="T56" fmla="*/ 566 w 1055"/>
                <a:gd name="T57" fmla="*/ 610 h 653"/>
                <a:gd name="T58" fmla="*/ 532 w 1055"/>
                <a:gd name="T59" fmla="*/ 587 h 653"/>
                <a:gd name="T60" fmla="*/ 501 w 1055"/>
                <a:gd name="T61" fmla="*/ 560 h 653"/>
                <a:gd name="T62" fmla="*/ 474 w 1055"/>
                <a:gd name="T63" fmla="*/ 529 h 653"/>
                <a:gd name="T64" fmla="*/ 450 w 1055"/>
                <a:gd name="T65" fmla="*/ 495 h 653"/>
                <a:gd name="T66" fmla="*/ 431 w 1055"/>
                <a:gd name="T67" fmla="*/ 458 h 653"/>
                <a:gd name="T68" fmla="*/ 416 w 1055"/>
                <a:gd name="T69" fmla="*/ 419 h 653"/>
                <a:gd name="T70" fmla="*/ 407 w 1055"/>
                <a:gd name="T71" fmla="*/ 377 h 653"/>
                <a:gd name="T72" fmla="*/ 0 w 1055"/>
                <a:gd name="T73" fmla="*/ 337 h 653"/>
                <a:gd name="T74" fmla="*/ 9 w 1055"/>
                <a:gd name="T75" fmla="*/ 287 h 653"/>
                <a:gd name="T76" fmla="*/ 15 w 1055"/>
                <a:gd name="T77" fmla="*/ 235 h 653"/>
                <a:gd name="T78" fmla="*/ 17 w 1055"/>
                <a:gd name="T79" fmla="*/ 182 h 653"/>
                <a:gd name="T80" fmla="*/ 16 w 1055"/>
                <a:gd name="T81" fmla="*/ 173 h 653"/>
                <a:gd name="T82" fmla="*/ 423 w 1055"/>
                <a:gd name="T83" fmla="*/ 214 h 653"/>
                <a:gd name="T84" fmla="*/ 441 w 1055"/>
                <a:gd name="T85" fmla="*/ 173 h 653"/>
                <a:gd name="T86" fmla="*/ 464 w 1055"/>
                <a:gd name="T87" fmla="*/ 136 h 653"/>
                <a:gd name="T88" fmla="*/ 492 w 1055"/>
                <a:gd name="T89" fmla="*/ 103 h 653"/>
                <a:gd name="T90" fmla="*/ 524 w 1055"/>
                <a:gd name="T91" fmla="*/ 73 h 653"/>
                <a:gd name="T92" fmla="*/ 558 w 1055"/>
                <a:gd name="T93" fmla="*/ 48 h 653"/>
                <a:gd name="T94" fmla="*/ 597 w 1055"/>
                <a:gd name="T95" fmla="*/ 28 h 653"/>
                <a:gd name="T96" fmla="*/ 639 w 1055"/>
                <a:gd name="T97" fmla="*/ 12 h 653"/>
                <a:gd name="T98" fmla="*/ 683 w 1055"/>
                <a:gd name="T99" fmla="*/ 3 h 653"/>
                <a:gd name="T100" fmla="*/ 729 w 1055"/>
                <a:gd name="T10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653">
                  <a:moveTo>
                    <a:pt x="729" y="0"/>
                  </a:moveTo>
                  <a:lnTo>
                    <a:pt x="773" y="2"/>
                  </a:lnTo>
                  <a:lnTo>
                    <a:pt x="816" y="11"/>
                  </a:lnTo>
                  <a:lnTo>
                    <a:pt x="856" y="25"/>
                  </a:lnTo>
                  <a:lnTo>
                    <a:pt x="893" y="44"/>
                  </a:lnTo>
                  <a:lnTo>
                    <a:pt x="929" y="68"/>
                  </a:lnTo>
                  <a:lnTo>
                    <a:pt x="960" y="95"/>
                  </a:lnTo>
                  <a:lnTo>
                    <a:pt x="988" y="126"/>
                  </a:lnTo>
                  <a:lnTo>
                    <a:pt x="1011" y="162"/>
                  </a:lnTo>
                  <a:lnTo>
                    <a:pt x="1030" y="200"/>
                  </a:lnTo>
                  <a:lnTo>
                    <a:pt x="1044" y="239"/>
                  </a:lnTo>
                  <a:lnTo>
                    <a:pt x="1053" y="282"/>
                  </a:lnTo>
                  <a:lnTo>
                    <a:pt x="1055" y="326"/>
                  </a:lnTo>
                  <a:lnTo>
                    <a:pt x="1053" y="370"/>
                  </a:lnTo>
                  <a:lnTo>
                    <a:pt x="1044" y="414"/>
                  </a:lnTo>
                  <a:lnTo>
                    <a:pt x="1030" y="454"/>
                  </a:lnTo>
                  <a:lnTo>
                    <a:pt x="1011" y="491"/>
                  </a:lnTo>
                  <a:lnTo>
                    <a:pt x="988" y="526"/>
                  </a:lnTo>
                  <a:lnTo>
                    <a:pt x="960" y="558"/>
                  </a:lnTo>
                  <a:lnTo>
                    <a:pt x="929" y="584"/>
                  </a:lnTo>
                  <a:lnTo>
                    <a:pt x="893" y="609"/>
                  </a:lnTo>
                  <a:lnTo>
                    <a:pt x="856" y="628"/>
                  </a:lnTo>
                  <a:lnTo>
                    <a:pt x="816" y="641"/>
                  </a:lnTo>
                  <a:lnTo>
                    <a:pt x="773" y="650"/>
                  </a:lnTo>
                  <a:lnTo>
                    <a:pt x="729" y="653"/>
                  </a:lnTo>
                  <a:lnTo>
                    <a:pt x="685" y="650"/>
                  </a:lnTo>
                  <a:lnTo>
                    <a:pt x="644" y="642"/>
                  </a:lnTo>
                  <a:lnTo>
                    <a:pt x="604" y="628"/>
                  </a:lnTo>
                  <a:lnTo>
                    <a:pt x="566" y="610"/>
                  </a:lnTo>
                  <a:lnTo>
                    <a:pt x="532" y="587"/>
                  </a:lnTo>
                  <a:lnTo>
                    <a:pt x="501" y="560"/>
                  </a:lnTo>
                  <a:lnTo>
                    <a:pt x="474" y="529"/>
                  </a:lnTo>
                  <a:lnTo>
                    <a:pt x="450" y="495"/>
                  </a:lnTo>
                  <a:lnTo>
                    <a:pt x="431" y="458"/>
                  </a:lnTo>
                  <a:lnTo>
                    <a:pt x="416" y="419"/>
                  </a:lnTo>
                  <a:lnTo>
                    <a:pt x="407" y="377"/>
                  </a:lnTo>
                  <a:lnTo>
                    <a:pt x="0" y="337"/>
                  </a:lnTo>
                  <a:lnTo>
                    <a:pt x="9" y="287"/>
                  </a:lnTo>
                  <a:lnTo>
                    <a:pt x="15" y="235"/>
                  </a:lnTo>
                  <a:lnTo>
                    <a:pt x="17" y="182"/>
                  </a:lnTo>
                  <a:lnTo>
                    <a:pt x="16" y="173"/>
                  </a:lnTo>
                  <a:lnTo>
                    <a:pt x="423" y="214"/>
                  </a:lnTo>
                  <a:lnTo>
                    <a:pt x="441" y="173"/>
                  </a:lnTo>
                  <a:lnTo>
                    <a:pt x="464" y="136"/>
                  </a:lnTo>
                  <a:lnTo>
                    <a:pt x="492" y="103"/>
                  </a:lnTo>
                  <a:lnTo>
                    <a:pt x="524" y="73"/>
                  </a:lnTo>
                  <a:lnTo>
                    <a:pt x="558" y="48"/>
                  </a:lnTo>
                  <a:lnTo>
                    <a:pt x="597" y="28"/>
                  </a:lnTo>
                  <a:lnTo>
                    <a:pt x="639" y="12"/>
                  </a:lnTo>
                  <a:lnTo>
                    <a:pt x="683" y="3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5259388" y="5411788"/>
              <a:ext cx="103188" cy="166688"/>
            </a:xfrm>
            <a:custGeom>
              <a:avLst/>
              <a:gdLst>
                <a:gd name="T0" fmla="*/ 246 w 654"/>
                <a:gd name="T1" fmla="*/ 0 h 1049"/>
                <a:gd name="T2" fmla="*/ 337 w 654"/>
                <a:gd name="T3" fmla="*/ 397 h 1049"/>
                <a:gd name="T4" fmla="*/ 383 w 654"/>
                <a:gd name="T5" fmla="*/ 402 h 1049"/>
                <a:gd name="T6" fmla="*/ 429 w 654"/>
                <a:gd name="T7" fmla="*/ 413 h 1049"/>
                <a:gd name="T8" fmla="*/ 471 w 654"/>
                <a:gd name="T9" fmla="*/ 431 h 1049"/>
                <a:gd name="T10" fmla="*/ 510 w 654"/>
                <a:gd name="T11" fmla="*/ 453 h 1049"/>
                <a:gd name="T12" fmla="*/ 545 w 654"/>
                <a:gd name="T13" fmla="*/ 480 h 1049"/>
                <a:gd name="T14" fmla="*/ 576 w 654"/>
                <a:gd name="T15" fmla="*/ 513 h 1049"/>
                <a:gd name="T16" fmla="*/ 603 w 654"/>
                <a:gd name="T17" fmla="*/ 548 h 1049"/>
                <a:gd name="T18" fmla="*/ 624 w 654"/>
                <a:gd name="T19" fmla="*/ 588 h 1049"/>
                <a:gd name="T20" fmla="*/ 641 w 654"/>
                <a:gd name="T21" fmla="*/ 630 h 1049"/>
                <a:gd name="T22" fmla="*/ 651 w 654"/>
                <a:gd name="T23" fmla="*/ 676 h 1049"/>
                <a:gd name="T24" fmla="*/ 654 w 654"/>
                <a:gd name="T25" fmla="*/ 723 h 1049"/>
                <a:gd name="T26" fmla="*/ 651 w 654"/>
                <a:gd name="T27" fmla="*/ 768 h 1049"/>
                <a:gd name="T28" fmla="*/ 642 w 654"/>
                <a:gd name="T29" fmla="*/ 810 h 1049"/>
                <a:gd name="T30" fmla="*/ 628 w 654"/>
                <a:gd name="T31" fmla="*/ 850 h 1049"/>
                <a:gd name="T32" fmla="*/ 608 w 654"/>
                <a:gd name="T33" fmla="*/ 887 h 1049"/>
                <a:gd name="T34" fmla="*/ 585 w 654"/>
                <a:gd name="T35" fmla="*/ 923 h 1049"/>
                <a:gd name="T36" fmla="*/ 557 w 654"/>
                <a:gd name="T37" fmla="*/ 954 h 1049"/>
                <a:gd name="T38" fmla="*/ 526 w 654"/>
                <a:gd name="T39" fmla="*/ 982 h 1049"/>
                <a:gd name="T40" fmla="*/ 492 w 654"/>
                <a:gd name="T41" fmla="*/ 1005 h 1049"/>
                <a:gd name="T42" fmla="*/ 454 w 654"/>
                <a:gd name="T43" fmla="*/ 1024 h 1049"/>
                <a:gd name="T44" fmla="*/ 413 w 654"/>
                <a:gd name="T45" fmla="*/ 1038 h 1049"/>
                <a:gd name="T46" fmla="*/ 371 w 654"/>
                <a:gd name="T47" fmla="*/ 1047 h 1049"/>
                <a:gd name="T48" fmla="*/ 327 w 654"/>
                <a:gd name="T49" fmla="*/ 1049 h 1049"/>
                <a:gd name="T50" fmla="*/ 282 w 654"/>
                <a:gd name="T51" fmla="*/ 1047 h 1049"/>
                <a:gd name="T52" fmla="*/ 240 w 654"/>
                <a:gd name="T53" fmla="*/ 1038 h 1049"/>
                <a:gd name="T54" fmla="*/ 199 w 654"/>
                <a:gd name="T55" fmla="*/ 1024 h 1049"/>
                <a:gd name="T56" fmla="*/ 161 w 654"/>
                <a:gd name="T57" fmla="*/ 1005 h 1049"/>
                <a:gd name="T58" fmla="*/ 127 w 654"/>
                <a:gd name="T59" fmla="*/ 982 h 1049"/>
                <a:gd name="T60" fmla="*/ 96 w 654"/>
                <a:gd name="T61" fmla="*/ 954 h 1049"/>
                <a:gd name="T62" fmla="*/ 68 w 654"/>
                <a:gd name="T63" fmla="*/ 923 h 1049"/>
                <a:gd name="T64" fmla="*/ 45 w 654"/>
                <a:gd name="T65" fmla="*/ 887 h 1049"/>
                <a:gd name="T66" fmla="*/ 26 w 654"/>
                <a:gd name="T67" fmla="*/ 850 h 1049"/>
                <a:gd name="T68" fmla="*/ 12 w 654"/>
                <a:gd name="T69" fmla="*/ 810 h 1049"/>
                <a:gd name="T70" fmla="*/ 3 w 654"/>
                <a:gd name="T71" fmla="*/ 768 h 1049"/>
                <a:gd name="T72" fmla="*/ 0 w 654"/>
                <a:gd name="T73" fmla="*/ 723 h 1049"/>
                <a:gd name="T74" fmla="*/ 3 w 654"/>
                <a:gd name="T75" fmla="*/ 677 h 1049"/>
                <a:gd name="T76" fmla="*/ 13 w 654"/>
                <a:gd name="T77" fmla="*/ 632 h 1049"/>
                <a:gd name="T78" fmla="*/ 28 w 654"/>
                <a:gd name="T79" fmla="*/ 591 h 1049"/>
                <a:gd name="T80" fmla="*/ 49 w 654"/>
                <a:gd name="T81" fmla="*/ 553 h 1049"/>
                <a:gd name="T82" fmla="*/ 75 w 654"/>
                <a:gd name="T83" fmla="*/ 517 h 1049"/>
                <a:gd name="T84" fmla="*/ 105 w 654"/>
                <a:gd name="T85" fmla="*/ 485 h 1049"/>
                <a:gd name="T86" fmla="*/ 139 w 654"/>
                <a:gd name="T87" fmla="*/ 457 h 1049"/>
                <a:gd name="T88" fmla="*/ 177 w 654"/>
                <a:gd name="T89" fmla="*/ 435 h 1049"/>
                <a:gd name="T90" fmla="*/ 85 w 654"/>
                <a:gd name="T91" fmla="*/ 37 h 1049"/>
                <a:gd name="T92" fmla="*/ 140 w 654"/>
                <a:gd name="T93" fmla="*/ 28 h 1049"/>
                <a:gd name="T94" fmla="*/ 194 w 654"/>
                <a:gd name="T95" fmla="*/ 16 h 1049"/>
                <a:gd name="T96" fmla="*/ 246 w 654"/>
                <a:gd name="T9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4" h="1049">
                  <a:moveTo>
                    <a:pt x="246" y="0"/>
                  </a:moveTo>
                  <a:lnTo>
                    <a:pt x="337" y="397"/>
                  </a:lnTo>
                  <a:lnTo>
                    <a:pt x="383" y="402"/>
                  </a:lnTo>
                  <a:lnTo>
                    <a:pt x="429" y="413"/>
                  </a:lnTo>
                  <a:lnTo>
                    <a:pt x="471" y="431"/>
                  </a:lnTo>
                  <a:lnTo>
                    <a:pt x="510" y="453"/>
                  </a:lnTo>
                  <a:lnTo>
                    <a:pt x="545" y="480"/>
                  </a:lnTo>
                  <a:lnTo>
                    <a:pt x="576" y="513"/>
                  </a:lnTo>
                  <a:lnTo>
                    <a:pt x="603" y="548"/>
                  </a:lnTo>
                  <a:lnTo>
                    <a:pt x="624" y="588"/>
                  </a:lnTo>
                  <a:lnTo>
                    <a:pt x="641" y="630"/>
                  </a:lnTo>
                  <a:lnTo>
                    <a:pt x="651" y="676"/>
                  </a:lnTo>
                  <a:lnTo>
                    <a:pt x="654" y="723"/>
                  </a:lnTo>
                  <a:lnTo>
                    <a:pt x="651" y="768"/>
                  </a:lnTo>
                  <a:lnTo>
                    <a:pt x="642" y="810"/>
                  </a:lnTo>
                  <a:lnTo>
                    <a:pt x="628" y="850"/>
                  </a:lnTo>
                  <a:lnTo>
                    <a:pt x="608" y="887"/>
                  </a:lnTo>
                  <a:lnTo>
                    <a:pt x="585" y="923"/>
                  </a:lnTo>
                  <a:lnTo>
                    <a:pt x="557" y="954"/>
                  </a:lnTo>
                  <a:lnTo>
                    <a:pt x="526" y="982"/>
                  </a:lnTo>
                  <a:lnTo>
                    <a:pt x="492" y="1005"/>
                  </a:lnTo>
                  <a:lnTo>
                    <a:pt x="454" y="1024"/>
                  </a:lnTo>
                  <a:lnTo>
                    <a:pt x="413" y="1038"/>
                  </a:lnTo>
                  <a:lnTo>
                    <a:pt x="371" y="1047"/>
                  </a:lnTo>
                  <a:lnTo>
                    <a:pt x="327" y="1049"/>
                  </a:lnTo>
                  <a:lnTo>
                    <a:pt x="282" y="1047"/>
                  </a:lnTo>
                  <a:lnTo>
                    <a:pt x="240" y="1038"/>
                  </a:lnTo>
                  <a:lnTo>
                    <a:pt x="199" y="1024"/>
                  </a:lnTo>
                  <a:lnTo>
                    <a:pt x="161" y="1005"/>
                  </a:lnTo>
                  <a:lnTo>
                    <a:pt x="127" y="982"/>
                  </a:lnTo>
                  <a:lnTo>
                    <a:pt x="96" y="954"/>
                  </a:lnTo>
                  <a:lnTo>
                    <a:pt x="68" y="923"/>
                  </a:lnTo>
                  <a:lnTo>
                    <a:pt x="45" y="887"/>
                  </a:lnTo>
                  <a:lnTo>
                    <a:pt x="26" y="850"/>
                  </a:lnTo>
                  <a:lnTo>
                    <a:pt x="12" y="810"/>
                  </a:lnTo>
                  <a:lnTo>
                    <a:pt x="3" y="768"/>
                  </a:lnTo>
                  <a:lnTo>
                    <a:pt x="0" y="723"/>
                  </a:lnTo>
                  <a:lnTo>
                    <a:pt x="3" y="677"/>
                  </a:lnTo>
                  <a:lnTo>
                    <a:pt x="13" y="632"/>
                  </a:lnTo>
                  <a:lnTo>
                    <a:pt x="28" y="591"/>
                  </a:lnTo>
                  <a:lnTo>
                    <a:pt x="49" y="553"/>
                  </a:lnTo>
                  <a:lnTo>
                    <a:pt x="75" y="517"/>
                  </a:lnTo>
                  <a:lnTo>
                    <a:pt x="105" y="485"/>
                  </a:lnTo>
                  <a:lnTo>
                    <a:pt x="139" y="457"/>
                  </a:lnTo>
                  <a:lnTo>
                    <a:pt x="177" y="435"/>
                  </a:lnTo>
                  <a:lnTo>
                    <a:pt x="85" y="37"/>
                  </a:lnTo>
                  <a:lnTo>
                    <a:pt x="140" y="28"/>
                  </a:lnTo>
                  <a:lnTo>
                    <a:pt x="194" y="16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4967288" y="5326063"/>
              <a:ext cx="184150" cy="106363"/>
            </a:xfrm>
            <a:custGeom>
              <a:avLst/>
              <a:gdLst>
                <a:gd name="T0" fmla="*/ 1106 w 1159"/>
                <a:gd name="T1" fmla="*/ 0 h 675"/>
                <a:gd name="T2" fmla="*/ 1120 w 1159"/>
                <a:gd name="T3" fmla="*/ 54 h 675"/>
                <a:gd name="T4" fmla="*/ 1138 w 1159"/>
                <a:gd name="T5" fmla="*/ 106 h 675"/>
                <a:gd name="T6" fmla="*/ 1159 w 1159"/>
                <a:gd name="T7" fmla="*/ 156 h 675"/>
                <a:gd name="T8" fmla="*/ 651 w 1159"/>
                <a:gd name="T9" fmla="*/ 326 h 675"/>
                <a:gd name="T10" fmla="*/ 652 w 1159"/>
                <a:gd name="T11" fmla="*/ 336 h 675"/>
                <a:gd name="T12" fmla="*/ 653 w 1159"/>
                <a:gd name="T13" fmla="*/ 348 h 675"/>
                <a:gd name="T14" fmla="*/ 651 w 1159"/>
                <a:gd name="T15" fmla="*/ 392 h 675"/>
                <a:gd name="T16" fmla="*/ 642 w 1159"/>
                <a:gd name="T17" fmla="*/ 435 h 675"/>
                <a:gd name="T18" fmla="*/ 628 w 1159"/>
                <a:gd name="T19" fmla="*/ 475 h 675"/>
                <a:gd name="T20" fmla="*/ 609 w 1159"/>
                <a:gd name="T21" fmla="*/ 513 h 675"/>
                <a:gd name="T22" fmla="*/ 586 w 1159"/>
                <a:gd name="T23" fmla="*/ 547 h 675"/>
                <a:gd name="T24" fmla="*/ 558 w 1159"/>
                <a:gd name="T25" fmla="*/ 579 h 675"/>
                <a:gd name="T26" fmla="*/ 527 w 1159"/>
                <a:gd name="T27" fmla="*/ 607 h 675"/>
                <a:gd name="T28" fmla="*/ 491 w 1159"/>
                <a:gd name="T29" fmla="*/ 630 h 675"/>
                <a:gd name="T30" fmla="*/ 454 w 1159"/>
                <a:gd name="T31" fmla="*/ 649 h 675"/>
                <a:gd name="T32" fmla="*/ 414 w 1159"/>
                <a:gd name="T33" fmla="*/ 664 h 675"/>
                <a:gd name="T34" fmla="*/ 370 w 1159"/>
                <a:gd name="T35" fmla="*/ 671 h 675"/>
                <a:gd name="T36" fmla="*/ 326 w 1159"/>
                <a:gd name="T37" fmla="*/ 675 h 675"/>
                <a:gd name="T38" fmla="*/ 282 w 1159"/>
                <a:gd name="T39" fmla="*/ 671 h 675"/>
                <a:gd name="T40" fmla="*/ 240 w 1159"/>
                <a:gd name="T41" fmla="*/ 664 h 675"/>
                <a:gd name="T42" fmla="*/ 200 w 1159"/>
                <a:gd name="T43" fmla="*/ 649 h 675"/>
                <a:gd name="T44" fmla="*/ 162 w 1159"/>
                <a:gd name="T45" fmla="*/ 630 h 675"/>
                <a:gd name="T46" fmla="*/ 126 w 1159"/>
                <a:gd name="T47" fmla="*/ 607 h 675"/>
                <a:gd name="T48" fmla="*/ 95 w 1159"/>
                <a:gd name="T49" fmla="*/ 579 h 675"/>
                <a:gd name="T50" fmla="*/ 68 w 1159"/>
                <a:gd name="T51" fmla="*/ 547 h 675"/>
                <a:gd name="T52" fmla="*/ 44 w 1159"/>
                <a:gd name="T53" fmla="*/ 513 h 675"/>
                <a:gd name="T54" fmla="*/ 26 w 1159"/>
                <a:gd name="T55" fmla="*/ 475 h 675"/>
                <a:gd name="T56" fmla="*/ 12 w 1159"/>
                <a:gd name="T57" fmla="*/ 435 h 675"/>
                <a:gd name="T58" fmla="*/ 3 w 1159"/>
                <a:gd name="T59" fmla="*/ 392 h 675"/>
                <a:gd name="T60" fmla="*/ 0 w 1159"/>
                <a:gd name="T61" fmla="*/ 348 h 675"/>
                <a:gd name="T62" fmla="*/ 3 w 1159"/>
                <a:gd name="T63" fmla="*/ 303 h 675"/>
                <a:gd name="T64" fmla="*/ 12 w 1159"/>
                <a:gd name="T65" fmla="*/ 261 h 675"/>
                <a:gd name="T66" fmla="*/ 26 w 1159"/>
                <a:gd name="T67" fmla="*/ 221 h 675"/>
                <a:gd name="T68" fmla="*/ 44 w 1159"/>
                <a:gd name="T69" fmla="*/ 183 h 675"/>
                <a:gd name="T70" fmla="*/ 68 w 1159"/>
                <a:gd name="T71" fmla="*/ 148 h 675"/>
                <a:gd name="T72" fmla="*/ 95 w 1159"/>
                <a:gd name="T73" fmla="*/ 117 h 675"/>
                <a:gd name="T74" fmla="*/ 126 w 1159"/>
                <a:gd name="T75" fmla="*/ 89 h 675"/>
                <a:gd name="T76" fmla="*/ 162 w 1159"/>
                <a:gd name="T77" fmla="*/ 66 h 675"/>
                <a:gd name="T78" fmla="*/ 200 w 1159"/>
                <a:gd name="T79" fmla="*/ 47 h 675"/>
                <a:gd name="T80" fmla="*/ 240 w 1159"/>
                <a:gd name="T81" fmla="*/ 33 h 675"/>
                <a:gd name="T82" fmla="*/ 282 w 1159"/>
                <a:gd name="T83" fmla="*/ 25 h 675"/>
                <a:gd name="T84" fmla="*/ 326 w 1159"/>
                <a:gd name="T85" fmla="*/ 21 h 675"/>
                <a:gd name="T86" fmla="*/ 369 w 1159"/>
                <a:gd name="T87" fmla="*/ 24 h 675"/>
                <a:gd name="T88" fmla="*/ 409 w 1159"/>
                <a:gd name="T89" fmla="*/ 33 h 675"/>
                <a:gd name="T90" fmla="*/ 448 w 1159"/>
                <a:gd name="T91" fmla="*/ 45 h 675"/>
                <a:gd name="T92" fmla="*/ 485 w 1159"/>
                <a:gd name="T93" fmla="*/ 63 h 675"/>
                <a:gd name="T94" fmla="*/ 518 w 1159"/>
                <a:gd name="T95" fmla="*/ 84 h 675"/>
                <a:gd name="T96" fmla="*/ 549 w 1159"/>
                <a:gd name="T97" fmla="*/ 109 h 675"/>
                <a:gd name="T98" fmla="*/ 577 w 1159"/>
                <a:gd name="T99" fmla="*/ 138 h 675"/>
                <a:gd name="T100" fmla="*/ 600 w 1159"/>
                <a:gd name="T101" fmla="*/ 170 h 675"/>
                <a:gd name="T102" fmla="*/ 1106 w 1159"/>
                <a:gd name="T10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9" h="675">
                  <a:moveTo>
                    <a:pt x="1106" y="0"/>
                  </a:moveTo>
                  <a:lnTo>
                    <a:pt x="1120" y="54"/>
                  </a:lnTo>
                  <a:lnTo>
                    <a:pt x="1138" y="106"/>
                  </a:lnTo>
                  <a:lnTo>
                    <a:pt x="1159" y="156"/>
                  </a:lnTo>
                  <a:lnTo>
                    <a:pt x="651" y="326"/>
                  </a:lnTo>
                  <a:lnTo>
                    <a:pt x="652" y="336"/>
                  </a:lnTo>
                  <a:lnTo>
                    <a:pt x="653" y="348"/>
                  </a:lnTo>
                  <a:lnTo>
                    <a:pt x="651" y="392"/>
                  </a:lnTo>
                  <a:lnTo>
                    <a:pt x="642" y="435"/>
                  </a:lnTo>
                  <a:lnTo>
                    <a:pt x="628" y="475"/>
                  </a:lnTo>
                  <a:lnTo>
                    <a:pt x="609" y="513"/>
                  </a:lnTo>
                  <a:lnTo>
                    <a:pt x="586" y="547"/>
                  </a:lnTo>
                  <a:lnTo>
                    <a:pt x="558" y="579"/>
                  </a:lnTo>
                  <a:lnTo>
                    <a:pt x="527" y="607"/>
                  </a:lnTo>
                  <a:lnTo>
                    <a:pt x="491" y="630"/>
                  </a:lnTo>
                  <a:lnTo>
                    <a:pt x="454" y="649"/>
                  </a:lnTo>
                  <a:lnTo>
                    <a:pt x="414" y="664"/>
                  </a:lnTo>
                  <a:lnTo>
                    <a:pt x="370" y="671"/>
                  </a:lnTo>
                  <a:lnTo>
                    <a:pt x="326" y="675"/>
                  </a:lnTo>
                  <a:lnTo>
                    <a:pt x="282" y="671"/>
                  </a:lnTo>
                  <a:lnTo>
                    <a:pt x="240" y="664"/>
                  </a:lnTo>
                  <a:lnTo>
                    <a:pt x="200" y="649"/>
                  </a:lnTo>
                  <a:lnTo>
                    <a:pt x="162" y="630"/>
                  </a:lnTo>
                  <a:lnTo>
                    <a:pt x="126" y="607"/>
                  </a:lnTo>
                  <a:lnTo>
                    <a:pt x="95" y="579"/>
                  </a:lnTo>
                  <a:lnTo>
                    <a:pt x="68" y="547"/>
                  </a:lnTo>
                  <a:lnTo>
                    <a:pt x="44" y="513"/>
                  </a:lnTo>
                  <a:lnTo>
                    <a:pt x="26" y="475"/>
                  </a:lnTo>
                  <a:lnTo>
                    <a:pt x="12" y="435"/>
                  </a:lnTo>
                  <a:lnTo>
                    <a:pt x="3" y="392"/>
                  </a:lnTo>
                  <a:lnTo>
                    <a:pt x="0" y="348"/>
                  </a:lnTo>
                  <a:lnTo>
                    <a:pt x="3" y="303"/>
                  </a:lnTo>
                  <a:lnTo>
                    <a:pt x="12" y="261"/>
                  </a:lnTo>
                  <a:lnTo>
                    <a:pt x="26" y="221"/>
                  </a:lnTo>
                  <a:lnTo>
                    <a:pt x="44" y="183"/>
                  </a:lnTo>
                  <a:lnTo>
                    <a:pt x="68" y="148"/>
                  </a:lnTo>
                  <a:lnTo>
                    <a:pt x="95" y="117"/>
                  </a:lnTo>
                  <a:lnTo>
                    <a:pt x="126" y="89"/>
                  </a:lnTo>
                  <a:lnTo>
                    <a:pt x="162" y="66"/>
                  </a:lnTo>
                  <a:lnTo>
                    <a:pt x="200" y="47"/>
                  </a:lnTo>
                  <a:lnTo>
                    <a:pt x="240" y="33"/>
                  </a:lnTo>
                  <a:lnTo>
                    <a:pt x="282" y="25"/>
                  </a:lnTo>
                  <a:lnTo>
                    <a:pt x="326" y="21"/>
                  </a:lnTo>
                  <a:lnTo>
                    <a:pt x="369" y="24"/>
                  </a:lnTo>
                  <a:lnTo>
                    <a:pt x="409" y="33"/>
                  </a:lnTo>
                  <a:lnTo>
                    <a:pt x="448" y="45"/>
                  </a:lnTo>
                  <a:lnTo>
                    <a:pt x="485" y="63"/>
                  </a:lnTo>
                  <a:lnTo>
                    <a:pt x="518" y="84"/>
                  </a:lnTo>
                  <a:lnTo>
                    <a:pt x="549" y="109"/>
                  </a:lnTo>
                  <a:lnTo>
                    <a:pt x="577" y="138"/>
                  </a:lnTo>
                  <a:lnTo>
                    <a:pt x="600" y="170"/>
                  </a:lnTo>
                  <a:lnTo>
                    <a:pt x="1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5170488" y="5211763"/>
              <a:ext cx="177800" cy="177800"/>
            </a:xfrm>
            <a:custGeom>
              <a:avLst/>
              <a:gdLst>
                <a:gd name="T0" fmla="*/ 561 w 1122"/>
                <a:gd name="T1" fmla="*/ 0 h 1121"/>
                <a:gd name="T2" fmla="*/ 622 w 1122"/>
                <a:gd name="T3" fmla="*/ 3 h 1121"/>
                <a:gd name="T4" fmla="*/ 681 w 1122"/>
                <a:gd name="T5" fmla="*/ 13 h 1121"/>
                <a:gd name="T6" fmla="*/ 738 w 1122"/>
                <a:gd name="T7" fmla="*/ 29 h 1121"/>
                <a:gd name="T8" fmla="*/ 792 w 1122"/>
                <a:gd name="T9" fmla="*/ 50 h 1121"/>
                <a:gd name="T10" fmla="*/ 843 w 1122"/>
                <a:gd name="T11" fmla="*/ 76 h 1121"/>
                <a:gd name="T12" fmla="*/ 892 w 1122"/>
                <a:gd name="T13" fmla="*/ 108 h 1121"/>
                <a:gd name="T14" fmla="*/ 937 w 1122"/>
                <a:gd name="T15" fmla="*/ 145 h 1121"/>
                <a:gd name="T16" fmla="*/ 976 w 1122"/>
                <a:gd name="T17" fmla="*/ 185 h 1121"/>
                <a:gd name="T18" fmla="*/ 1013 w 1122"/>
                <a:gd name="T19" fmla="*/ 229 h 1121"/>
                <a:gd name="T20" fmla="*/ 1045 w 1122"/>
                <a:gd name="T21" fmla="*/ 278 h 1121"/>
                <a:gd name="T22" fmla="*/ 1072 w 1122"/>
                <a:gd name="T23" fmla="*/ 329 h 1121"/>
                <a:gd name="T24" fmla="*/ 1093 w 1122"/>
                <a:gd name="T25" fmla="*/ 383 h 1121"/>
                <a:gd name="T26" fmla="*/ 1108 w 1122"/>
                <a:gd name="T27" fmla="*/ 440 h 1121"/>
                <a:gd name="T28" fmla="*/ 1118 w 1122"/>
                <a:gd name="T29" fmla="*/ 499 h 1121"/>
                <a:gd name="T30" fmla="*/ 1122 w 1122"/>
                <a:gd name="T31" fmla="*/ 560 h 1121"/>
                <a:gd name="T32" fmla="*/ 1118 w 1122"/>
                <a:gd name="T33" fmla="*/ 621 h 1121"/>
                <a:gd name="T34" fmla="*/ 1108 w 1122"/>
                <a:gd name="T35" fmla="*/ 681 h 1121"/>
                <a:gd name="T36" fmla="*/ 1093 w 1122"/>
                <a:gd name="T37" fmla="*/ 737 h 1121"/>
                <a:gd name="T38" fmla="*/ 1072 w 1122"/>
                <a:gd name="T39" fmla="*/ 792 h 1121"/>
                <a:gd name="T40" fmla="*/ 1045 w 1122"/>
                <a:gd name="T41" fmla="*/ 843 h 1121"/>
                <a:gd name="T42" fmla="*/ 1013 w 1122"/>
                <a:gd name="T43" fmla="*/ 891 h 1121"/>
                <a:gd name="T44" fmla="*/ 976 w 1122"/>
                <a:gd name="T45" fmla="*/ 936 h 1121"/>
                <a:gd name="T46" fmla="*/ 937 w 1122"/>
                <a:gd name="T47" fmla="*/ 977 h 1121"/>
                <a:gd name="T48" fmla="*/ 892 w 1122"/>
                <a:gd name="T49" fmla="*/ 1012 h 1121"/>
                <a:gd name="T50" fmla="*/ 843 w 1122"/>
                <a:gd name="T51" fmla="*/ 1044 h 1121"/>
                <a:gd name="T52" fmla="*/ 792 w 1122"/>
                <a:gd name="T53" fmla="*/ 1071 h 1121"/>
                <a:gd name="T54" fmla="*/ 738 w 1122"/>
                <a:gd name="T55" fmla="*/ 1092 h 1121"/>
                <a:gd name="T56" fmla="*/ 681 w 1122"/>
                <a:gd name="T57" fmla="*/ 1108 h 1121"/>
                <a:gd name="T58" fmla="*/ 622 w 1122"/>
                <a:gd name="T59" fmla="*/ 1118 h 1121"/>
                <a:gd name="T60" fmla="*/ 561 w 1122"/>
                <a:gd name="T61" fmla="*/ 1121 h 1121"/>
                <a:gd name="T62" fmla="*/ 500 w 1122"/>
                <a:gd name="T63" fmla="*/ 1118 h 1121"/>
                <a:gd name="T64" fmla="*/ 441 w 1122"/>
                <a:gd name="T65" fmla="*/ 1108 h 1121"/>
                <a:gd name="T66" fmla="*/ 384 w 1122"/>
                <a:gd name="T67" fmla="*/ 1092 h 1121"/>
                <a:gd name="T68" fmla="*/ 330 w 1122"/>
                <a:gd name="T69" fmla="*/ 1071 h 1121"/>
                <a:gd name="T70" fmla="*/ 279 w 1122"/>
                <a:gd name="T71" fmla="*/ 1044 h 1121"/>
                <a:gd name="T72" fmla="*/ 230 w 1122"/>
                <a:gd name="T73" fmla="*/ 1012 h 1121"/>
                <a:gd name="T74" fmla="*/ 186 w 1122"/>
                <a:gd name="T75" fmla="*/ 977 h 1121"/>
                <a:gd name="T76" fmla="*/ 145 w 1122"/>
                <a:gd name="T77" fmla="*/ 936 h 1121"/>
                <a:gd name="T78" fmla="*/ 109 w 1122"/>
                <a:gd name="T79" fmla="*/ 891 h 1121"/>
                <a:gd name="T80" fmla="*/ 77 w 1122"/>
                <a:gd name="T81" fmla="*/ 843 h 1121"/>
                <a:gd name="T82" fmla="*/ 50 w 1122"/>
                <a:gd name="T83" fmla="*/ 792 h 1121"/>
                <a:gd name="T84" fmla="*/ 29 w 1122"/>
                <a:gd name="T85" fmla="*/ 737 h 1121"/>
                <a:gd name="T86" fmla="*/ 14 w 1122"/>
                <a:gd name="T87" fmla="*/ 681 h 1121"/>
                <a:gd name="T88" fmla="*/ 4 w 1122"/>
                <a:gd name="T89" fmla="*/ 621 h 1121"/>
                <a:gd name="T90" fmla="*/ 0 w 1122"/>
                <a:gd name="T91" fmla="*/ 560 h 1121"/>
                <a:gd name="T92" fmla="*/ 4 w 1122"/>
                <a:gd name="T93" fmla="*/ 499 h 1121"/>
                <a:gd name="T94" fmla="*/ 14 w 1122"/>
                <a:gd name="T95" fmla="*/ 440 h 1121"/>
                <a:gd name="T96" fmla="*/ 29 w 1122"/>
                <a:gd name="T97" fmla="*/ 383 h 1121"/>
                <a:gd name="T98" fmla="*/ 50 w 1122"/>
                <a:gd name="T99" fmla="*/ 329 h 1121"/>
                <a:gd name="T100" fmla="*/ 77 w 1122"/>
                <a:gd name="T101" fmla="*/ 278 h 1121"/>
                <a:gd name="T102" fmla="*/ 109 w 1122"/>
                <a:gd name="T103" fmla="*/ 229 h 1121"/>
                <a:gd name="T104" fmla="*/ 145 w 1122"/>
                <a:gd name="T105" fmla="*/ 185 h 1121"/>
                <a:gd name="T106" fmla="*/ 186 w 1122"/>
                <a:gd name="T107" fmla="*/ 145 h 1121"/>
                <a:gd name="T108" fmla="*/ 230 w 1122"/>
                <a:gd name="T109" fmla="*/ 108 h 1121"/>
                <a:gd name="T110" fmla="*/ 279 w 1122"/>
                <a:gd name="T111" fmla="*/ 76 h 1121"/>
                <a:gd name="T112" fmla="*/ 330 w 1122"/>
                <a:gd name="T113" fmla="*/ 50 h 1121"/>
                <a:gd name="T114" fmla="*/ 384 w 1122"/>
                <a:gd name="T115" fmla="*/ 29 h 1121"/>
                <a:gd name="T116" fmla="*/ 441 w 1122"/>
                <a:gd name="T117" fmla="*/ 13 h 1121"/>
                <a:gd name="T118" fmla="*/ 500 w 1122"/>
                <a:gd name="T119" fmla="*/ 3 h 1121"/>
                <a:gd name="T120" fmla="*/ 561 w 1122"/>
                <a:gd name="T12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2" h="1121">
                  <a:moveTo>
                    <a:pt x="561" y="0"/>
                  </a:moveTo>
                  <a:lnTo>
                    <a:pt x="622" y="3"/>
                  </a:lnTo>
                  <a:lnTo>
                    <a:pt x="681" y="13"/>
                  </a:lnTo>
                  <a:lnTo>
                    <a:pt x="738" y="29"/>
                  </a:lnTo>
                  <a:lnTo>
                    <a:pt x="792" y="50"/>
                  </a:lnTo>
                  <a:lnTo>
                    <a:pt x="843" y="76"/>
                  </a:lnTo>
                  <a:lnTo>
                    <a:pt x="892" y="108"/>
                  </a:lnTo>
                  <a:lnTo>
                    <a:pt x="937" y="145"/>
                  </a:lnTo>
                  <a:lnTo>
                    <a:pt x="976" y="185"/>
                  </a:lnTo>
                  <a:lnTo>
                    <a:pt x="1013" y="229"/>
                  </a:lnTo>
                  <a:lnTo>
                    <a:pt x="1045" y="278"/>
                  </a:lnTo>
                  <a:lnTo>
                    <a:pt x="1072" y="329"/>
                  </a:lnTo>
                  <a:lnTo>
                    <a:pt x="1093" y="383"/>
                  </a:lnTo>
                  <a:lnTo>
                    <a:pt x="1108" y="440"/>
                  </a:lnTo>
                  <a:lnTo>
                    <a:pt x="1118" y="499"/>
                  </a:lnTo>
                  <a:lnTo>
                    <a:pt x="1122" y="560"/>
                  </a:lnTo>
                  <a:lnTo>
                    <a:pt x="1118" y="621"/>
                  </a:lnTo>
                  <a:lnTo>
                    <a:pt x="1108" y="681"/>
                  </a:lnTo>
                  <a:lnTo>
                    <a:pt x="1093" y="737"/>
                  </a:lnTo>
                  <a:lnTo>
                    <a:pt x="1072" y="792"/>
                  </a:lnTo>
                  <a:lnTo>
                    <a:pt x="1045" y="843"/>
                  </a:lnTo>
                  <a:lnTo>
                    <a:pt x="1013" y="891"/>
                  </a:lnTo>
                  <a:lnTo>
                    <a:pt x="976" y="936"/>
                  </a:lnTo>
                  <a:lnTo>
                    <a:pt x="937" y="977"/>
                  </a:lnTo>
                  <a:lnTo>
                    <a:pt x="892" y="1012"/>
                  </a:lnTo>
                  <a:lnTo>
                    <a:pt x="843" y="1044"/>
                  </a:lnTo>
                  <a:lnTo>
                    <a:pt x="792" y="1071"/>
                  </a:lnTo>
                  <a:lnTo>
                    <a:pt x="738" y="1092"/>
                  </a:lnTo>
                  <a:lnTo>
                    <a:pt x="681" y="1108"/>
                  </a:lnTo>
                  <a:lnTo>
                    <a:pt x="622" y="1118"/>
                  </a:lnTo>
                  <a:lnTo>
                    <a:pt x="561" y="1121"/>
                  </a:lnTo>
                  <a:lnTo>
                    <a:pt x="500" y="1118"/>
                  </a:lnTo>
                  <a:lnTo>
                    <a:pt x="441" y="1108"/>
                  </a:lnTo>
                  <a:lnTo>
                    <a:pt x="384" y="1092"/>
                  </a:lnTo>
                  <a:lnTo>
                    <a:pt x="330" y="1071"/>
                  </a:lnTo>
                  <a:lnTo>
                    <a:pt x="279" y="1044"/>
                  </a:lnTo>
                  <a:lnTo>
                    <a:pt x="230" y="1012"/>
                  </a:lnTo>
                  <a:lnTo>
                    <a:pt x="186" y="977"/>
                  </a:lnTo>
                  <a:lnTo>
                    <a:pt x="145" y="936"/>
                  </a:lnTo>
                  <a:lnTo>
                    <a:pt x="109" y="891"/>
                  </a:lnTo>
                  <a:lnTo>
                    <a:pt x="77" y="843"/>
                  </a:lnTo>
                  <a:lnTo>
                    <a:pt x="50" y="792"/>
                  </a:lnTo>
                  <a:lnTo>
                    <a:pt x="29" y="737"/>
                  </a:lnTo>
                  <a:lnTo>
                    <a:pt x="14" y="681"/>
                  </a:lnTo>
                  <a:lnTo>
                    <a:pt x="4" y="621"/>
                  </a:lnTo>
                  <a:lnTo>
                    <a:pt x="0" y="560"/>
                  </a:lnTo>
                  <a:lnTo>
                    <a:pt x="4" y="499"/>
                  </a:lnTo>
                  <a:lnTo>
                    <a:pt x="14" y="440"/>
                  </a:lnTo>
                  <a:lnTo>
                    <a:pt x="29" y="383"/>
                  </a:lnTo>
                  <a:lnTo>
                    <a:pt x="50" y="329"/>
                  </a:lnTo>
                  <a:lnTo>
                    <a:pt x="77" y="278"/>
                  </a:lnTo>
                  <a:lnTo>
                    <a:pt x="109" y="229"/>
                  </a:lnTo>
                  <a:lnTo>
                    <a:pt x="145" y="185"/>
                  </a:lnTo>
                  <a:lnTo>
                    <a:pt x="186" y="145"/>
                  </a:lnTo>
                  <a:lnTo>
                    <a:pt x="230" y="108"/>
                  </a:lnTo>
                  <a:lnTo>
                    <a:pt x="279" y="76"/>
                  </a:lnTo>
                  <a:lnTo>
                    <a:pt x="330" y="50"/>
                  </a:lnTo>
                  <a:lnTo>
                    <a:pt x="384" y="29"/>
                  </a:lnTo>
                  <a:lnTo>
                    <a:pt x="441" y="13"/>
                  </a:lnTo>
                  <a:lnTo>
                    <a:pt x="500" y="3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56" name="Parallelogram 55"/>
          <p:cNvSpPr/>
          <p:nvPr/>
        </p:nvSpPr>
        <p:spPr>
          <a:xfrm>
            <a:off x="584077" y="1102011"/>
            <a:ext cx="3161936" cy="456216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TextBox 56"/>
          <p:cNvSpPr txBox="1"/>
          <p:nvPr/>
        </p:nvSpPr>
        <p:spPr>
          <a:xfrm>
            <a:off x="1460778" y="1268760"/>
            <a:ext cx="1455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6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43608" y="3399383"/>
            <a:ext cx="215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PRINSIP DASAR</a:t>
            </a:r>
            <a:endParaRPr lang="id-ID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9223" y="4046566"/>
            <a:ext cx="3022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PERATURAN KPK</a:t>
            </a:r>
          </a:p>
          <a:p>
            <a:pPr algn="ctr"/>
            <a:r>
              <a:rPr lang="id-ID" sz="2400" dirty="0"/>
              <a:t>No. 07 / 2016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899592" y="3915638"/>
            <a:ext cx="2295728" cy="174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9037" y="208120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PRINSIP DASAR</a:t>
            </a:r>
            <a:endParaRPr lang="id-ID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84077" y="908720"/>
            <a:ext cx="7626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7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56" grpId="0" animBg="1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7504" y="836712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Manfaat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pelaporan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harta</a:t>
            </a:r>
            <a:endParaRPr lang="en-US" sz="40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25" y="102639"/>
            <a:ext cx="1125752" cy="479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920BC-6659-4C93-9A05-32487AB9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2" y="1920751"/>
            <a:ext cx="3933056" cy="3933056"/>
          </a:xfrm>
          <a:prstGeom prst="rect">
            <a:avLst/>
          </a:prstGeom>
        </p:spPr>
      </p:pic>
      <p:pic>
        <p:nvPicPr>
          <p:cNvPr id="10" name="Graphic 9" descr="Video camera">
            <a:extLst>
              <a:ext uri="{FF2B5EF4-FFF2-40B4-BE49-F238E27FC236}">
                <a16:creationId xmlns:a16="http://schemas.microsoft.com/office/drawing/2014/main" id="{BE6D030D-DC1A-41F5-83C3-7D42FBB3C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3420" y="190655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2D5707-7E9D-462A-B099-E6E9243D564B}"/>
              </a:ext>
            </a:extLst>
          </p:cNvPr>
          <p:cNvSpPr txBox="1"/>
          <p:nvPr/>
        </p:nvSpPr>
        <p:spPr>
          <a:xfrm>
            <a:off x="5555244" y="2040586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4D46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Penanaman sifat keterbukaan dan tanggung jawab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Graphic 12" descr="Bullseye">
            <a:extLst>
              <a:ext uri="{FF2B5EF4-FFF2-40B4-BE49-F238E27FC236}">
                <a16:creationId xmlns:a16="http://schemas.microsoft.com/office/drawing/2014/main" id="{6C040D2E-6257-4DD6-A777-DA5519B31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3400" y="282683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192966-845E-45AB-BBDE-5CBF042FB276}"/>
              </a:ext>
            </a:extLst>
          </p:cNvPr>
          <p:cNvSpPr txBox="1"/>
          <p:nvPr/>
        </p:nvSpPr>
        <p:spPr>
          <a:xfrm>
            <a:off x="5555244" y="29249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4D46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Penyediaan sarana kontrol masyarakat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Graphic 15" descr="Database">
            <a:extLst>
              <a:ext uri="{FF2B5EF4-FFF2-40B4-BE49-F238E27FC236}">
                <a16:creationId xmlns:a16="http://schemas.microsoft.com/office/drawing/2014/main" id="{0E64A0D6-70DC-48A9-AD32-75FB07A229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0" y="3835026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90746B-4457-4D0D-9491-56C024E4943B}"/>
              </a:ext>
            </a:extLst>
          </p:cNvPr>
          <p:cNvSpPr txBox="1"/>
          <p:nvPr/>
        </p:nvSpPr>
        <p:spPr>
          <a:xfrm>
            <a:off x="5555244" y="4032940"/>
            <a:ext cx="263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4D46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Menghindari fitnah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Graphic 18" descr="Hourglass">
            <a:extLst>
              <a:ext uri="{FF2B5EF4-FFF2-40B4-BE49-F238E27FC236}">
                <a16:creationId xmlns:a16="http://schemas.microsoft.com/office/drawing/2014/main" id="{068DE50C-2A2E-4A45-92C0-5C2AA7DB5B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9262" y="4939407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1DA2FE-7D55-4CEE-B326-117559FBB964}"/>
              </a:ext>
            </a:extLst>
          </p:cNvPr>
          <p:cNvSpPr txBox="1"/>
          <p:nvPr/>
        </p:nvSpPr>
        <p:spPr>
          <a:xfrm>
            <a:off x="5555244" y="5073441"/>
            <a:ext cx="273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>
                <a:solidFill>
                  <a:srgbClr val="4D46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Kerapihan</a:t>
            </a:r>
            <a:r>
              <a:rPr lang="id-ID" b="1" dirty="0">
                <a:solidFill>
                  <a:srgbClr val="4D46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administrasi dokumen harta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FBF147-AF70-444F-BB3C-6597C2A7C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991750"/>
              </p:ext>
            </p:extLst>
          </p:nvPr>
        </p:nvGraphicFramePr>
        <p:xfrm>
          <a:off x="1281800" y="1268760"/>
          <a:ext cx="6314536" cy="405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ID" sz="3600" dirty="0"/>
              <a:t>HARTA KEKAYAAN</a:t>
            </a:r>
            <a:endParaRPr lang="id-ID" sz="3600" dirty="0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36995DE1-F71F-48E6-ADC5-984182E6CAC7}"/>
              </a:ext>
            </a:extLst>
          </p:cNvPr>
          <p:cNvSpPr/>
          <p:nvPr/>
        </p:nvSpPr>
        <p:spPr>
          <a:xfrm>
            <a:off x="467544" y="5312869"/>
            <a:ext cx="1820187" cy="1304856"/>
          </a:xfrm>
          <a:prstGeom prst="borderCallout2">
            <a:avLst>
              <a:gd name="adj1" fmla="val 48256"/>
              <a:gd name="adj2" fmla="val 102717"/>
              <a:gd name="adj3" fmla="val 47026"/>
              <a:gd name="adj4" fmla="val 129636"/>
              <a:gd name="adj5" fmla="val -49782"/>
              <a:gd name="adj6" fmla="val 1463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Uang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Tunai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Deposito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Giro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Tabungan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Lainnya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A6B499C7-FC7B-4C9C-A335-79E500A46260}"/>
              </a:ext>
            </a:extLst>
          </p:cNvPr>
          <p:cNvSpPr/>
          <p:nvPr/>
        </p:nvSpPr>
        <p:spPr>
          <a:xfrm>
            <a:off x="6948264" y="1227045"/>
            <a:ext cx="2023781" cy="1337859"/>
          </a:xfrm>
          <a:prstGeom prst="borderCallout2">
            <a:avLst>
              <a:gd name="adj1" fmla="val 21855"/>
              <a:gd name="adj2" fmla="val 10"/>
              <a:gd name="adj3" fmla="val 22071"/>
              <a:gd name="adj4" fmla="val -38351"/>
              <a:gd name="adj5" fmla="val 54997"/>
              <a:gd name="adj6" fmla="val -577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Kapal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Perahu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Pesawat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terbang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Lainnya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2AD8EBD4-6E46-4B79-BF4B-563D7CBB3BFF}"/>
              </a:ext>
            </a:extLst>
          </p:cNvPr>
          <p:cNvSpPr/>
          <p:nvPr/>
        </p:nvSpPr>
        <p:spPr>
          <a:xfrm>
            <a:off x="6707687" y="2996952"/>
            <a:ext cx="2309026" cy="1747481"/>
          </a:xfrm>
          <a:prstGeom prst="borderCallout1">
            <a:avLst>
              <a:gd name="adj1" fmla="val 34356"/>
              <a:gd name="adj2" fmla="val 4"/>
              <a:gd name="adj3" fmla="val 35387"/>
              <a:gd name="adj4" fmla="val -2374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Perabot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Rumah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Tangga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Perhiasan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Logam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Batu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Mulia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Antik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Persediaan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CFBB7D35-225F-4C23-B2CC-98205802B987}"/>
              </a:ext>
            </a:extLst>
          </p:cNvPr>
          <p:cNvSpPr/>
          <p:nvPr/>
        </p:nvSpPr>
        <p:spPr>
          <a:xfrm>
            <a:off x="6503914" y="5194875"/>
            <a:ext cx="2100534" cy="1474485"/>
          </a:xfrm>
          <a:prstGeom prst="borderCallout2">
            <a:avLst>
              <a:gd name="adj1" fmla="val 17997"/>
              <a:gd name="adj2" fmla="val -1636"/>
              <a:gd name="adj3" fmla="val 17863"/>
              <a:gd name="adj4" fmla="val -44173"/>
              <a:gd name="adj5" fmla="val -11982"/>
              <a:gd name="adj6" fmla="val -725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Saham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Reksadana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Obligasi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Surat Utang Negara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Sukuk,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2F177308-10DC-4558-BA4F-9B2ED51FE732}"/>
              </a:ext>
            </a:extLst>
          </p:cNvPr>
          <p:cNvSpPr/>
          <p:nvPr/>
        </p:nvSpPr>
        <p:spPr>
          <a:xfrm>
            <a:off x="171956" y="1227045"/>
            <a:ext cx="1952278" cy="3714123"/>
          </a:xfrm>
          <a:prstGeom prst="borderCallout2">
            <a:avLst>
              <a:gd name="adj1" fmla="val 10535"/>
              <a:gd name="adj2" fmla="val 100954"/>
              <a:gd name="adj3" fmla="val 9860"/>
              <a:gd name="adj4" fmla="val 138152"/>
              <a:gd name="adj5" fmla="val 19747"/>
              <a:gd name="adj6" fmla="val 1540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Piutang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berbadan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kekayaan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intelektual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pensiun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tabungan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Unitlink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Panjang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endParaRPr lang="en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pengelolaan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pengusahaan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dimiliki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perorangan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5861BB8C-4131-4470-892D-4A50ED00019A}"/>
              </a:ext>
            </a:extLst>
          </p:cNvPr>
          <p:cNvSpPr/>
          <p:nvPr/>
        </p:nvSpPr>
        <p:spPr>
          <a:xfrm>
            <a:off x="3388801" y="5589240"/>
            <a:ext cx="2100534" cy="112474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+ UTANG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1241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387532"/>
            <a:ext cx="7614699" cy="1935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675E4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TIPS PENGISIAN LHKPN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7925" y="261729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F6C06-1463-4CC6-B8FB-F6986C6DA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586478" cy="4464496"/>
          </a:xfrm>
          <a:prstGeom prst="rect">
            <a:avLst/>
          </a:prstGeom>
        </p:spPr>
      </p:pic>
      <p:pic>
        <p:nvPicPr>
          <p:cNvPr id="8" name="Graphic 7" descr="Music">
            <a:extLst>
              <a:ext uri="{FF2B5EF4-FFF2-40B4-BE49-F238E27FC236}">
                <a16:creationId xmlns:a16="http://schemas.microsoft.com/office/drawing/2014/main" id="{EE994CC3-3ED2-49B3-B4EB-BD4AC2E9D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2093673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8C2A9F-C806-4D14-90A1-7BB3216E2A2D}"/>
              </a:ext>
            </a:extLst>
          </p:cNvPr>
          <p:cNvSpPr txBox="1"/>
          <p:nvPr/>
        </p:nvSpPr>
        <p:spPr>
          <a:xfrm>
            <a:off x="4788024" y="333858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Kumpulkan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dokumen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pendukung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Graphic 10" descr="Venn diagram">
            <a:extLst>
              <a:ext uri="{FF2B5EF4-FFF2-40B4-BE49-F238E27FC236}">
                <a16:creationId xmlns:a16="http://schemas.microsoft.com/office/drawing/2014/main" id="{FDD12C0B-1C9B-4C5E-981E-7DB32275A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0003" y="3162672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E0CBDF-4B65-47C2-8CC7-FB8A372E1990}"/>
              </a:ext>
            </a:extLst>
          </p:cNvPr>
          <p:cNvSpPr txBox="1"/>
          <p:nvPr/>
        </p:nvSpPr>
        <p:spPr>
          <a:xfrm>
            <a:off x="4788024" y="209367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Pahami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persyaratan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yang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diperlukan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79E65C2F-9A35-4233-A444-64E14EB594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9636" y="440129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F12DDD-0FE3-47D0-80F1-D255DB725E10}"/>
              </a:ext>
            </a:extLst>
          </p:cNvPr>
          <p:cNvSpPr txBox="1"/>
          <p:nvPr/>
        </p:nvSpPr>
        <p:spPr>
          <a:xfrm>
            <a:off x="4807194" y="4509120"/>
            <a:ext cx="292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Isi LHKPN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dengan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jujur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benar</a:t>
            </a:r>
            <a:endParaRPr lang="en-ID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58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Words>397</Words>
  <Application>Microsoft Office PowerPoint</Application>
  <PresentationFormat>On-screen Show (4:3)</PresentationFormat>
  <Paragraphs>101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Albertus Extra Bold</vt:lpstr>
      <vt:lpstr>Arial</vt:lpstr>
      <vt:lpstr>Arial Black</vt:lpstr>
      <vt:lpstr>Bebas Neue</vt:lpstr>
      <vt:lpstr>Calibri</vt:lpstr>
      <vt:lpstr>Calibri Light</vt:lpstr>
      <vt:lpstr>Century Gothic</vt:lpstr>
      <vt:lpstr>Cooper Black</vt:lpstr>
      <vt:lpstr>Eurostile</vt:lpstr>
      <vt:lpstr>Roboto</vt:lpstr>
      <vt:lpstr>Retrospect</vt:lpstr>
      <vt:lpstr>2_Office Theme</vt:lpstr>
      <vt:lpstr>PowerPoint Presentation</vt:lpstr>
      <vt:lpstr>PowerPoint Presentation</vt:lpstr>
      <vt:lpstr>APA ITU INTEGRITAS ???</vt:lpstr>
      <vt:lpstr>PowerPoint Presentation</vt:lpstr>
      <vt:lpstr>PowerPoint Presentation</vt:lpstr>
      <vt:lpstr>PowerPoint Presentation</vt:lpstr>
      <vt:lpstr>PowerPoint Presentation</vt:lpstr>
      <vt:lpstr>HARTA KEKAYAAN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LHKPN</dc:title>
  <dc:creator>Ben.Saragih@kpk.go.id</dc:creator>
  <cp:lastModifiedBy>Mas Kukuh</cp:lastModifiedBy>
  <cp:revision>245</cp:revision>
  <dcterms:created xsi:type="dcterms:W3CDTF">2014-01-08T04:20:47Z</dcterms:created>
  <dcterms:modified xsi:type="dcterms:W3CDTF">2019-12-19T01:17:14Z</dcterms:modified>
</cp:coreProperties>
</file>